
<file path=[Content_Types].xml><?xml version="1.0" encoding="utf-8"?>
<Types xmlns="http://schemas.openxmlformats.org/package/2006/content-types">
  <Default Extension="docx" ContentType="application/vnd.openxmlformats-officedocument.wordprocessingml.document"/>
  <Default Extension="emf" ContentType="image/x-emf"/>
  <Default Extension="jpeg" ContentType="image/jpeg"/>
  <Default Extension="pdf" ContentType="application/pdf"/>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9" r:id="rId1"/>
    <p:sldMasterId id="2147483709" r:id="rId2"/>
  </p:sldMasterIdLst>
  <p:notesMasterIdLst>
    <p:notesMasterId r:id="rId44"/>
  </p:notesMasterIdLst>
  <p:handoutMasterIdLst>
    <p:handoutMasterId r:id="rId45"/>
  </p:handoutMasterIdLst>
  <p:sldIdLst>
    <p:sldId id="325" r:id="rId3"/>
    <p:sldId id="326" r:id="rId4"/>
    <p:sldId id="309" r:id="rId5"/>
    <p:sldId id="315" r:id="rId6"/>
    <p:sldId id="316" r:id="rId7"/>
    <p:sldId id="310" r:id="rId8"/>
    <p:sldId id="330" r:id="rId9"/>
    <p:sldId id="331" r:id="rId10"/>
    <p:sldId id="332" r:id="rId11"/>
    <p:sldId id="317" r:id="rId12"/>
    <p:sldId id="318" r:id="rId13"/>
    <p:sldId id="333" r:id="rId14"/>
    <p:sldId id="334" r:id="rId15"/>
    <p:sldId id="319" r:id="rId16"/>
    <p:sldId id="335" r:id="rId17"/>
    <p:sldId id="336" r:id="rId18"/>
    <p:sldId id="320" r:id="rId19"/>
    <p:sldId id="313" r:id="rId20"/>
    <p:sldId id="337" r:id="rId21"/>
    <p:sldId id="321" r:id="rId22"/>
    <p:sldId id="282" r:id="rId23"/>
    <p:sldId id="322" r:id="rId24"/>
    <p:sldId id="283" r:id="rId25"/>
    <p:sldId id="338" r:id="rId26"/>
    <p:sldId id="339" r:id="rId27"/>
    <p:sldId id="285" r:id="rId28"/>
    <p:sldId id="340" r:id="rId29"/>
    <p:sldId id="341" r:id="rId30"/>
    <p:sldId id="323" r:id="rId31"/>
    <p:sldId id="324" r:id="rId32"/>
    <p:sldId id="342" r:id="rId33"/>
    <p:sldId id="343" r:id="rId34"/>
    <p:sldId id="344" r:id="rId35"/>
    <p:sldId id="345" r:id="rId36"/>
    <p:sldId id="346" r:id="rId37"/>
    <p:sldId id="347" r:id="rId38"/>
    <p:sldId id="348" r:id="rId39"/>
    <p:sldId id="351" r:id="rId40"/>
    <p:sldId id="349" r:id="rId41"/>
    <p:sldId id="350" r:id="rId42"/>
    <p:sldId id="328" r:id="rId43"/>
  </p:sldIdLst>
  <p:sldSz cx="9144000" cy="6858000" type="screen4x3"/>
  <p:notesSz cx="6858000" cy="9144000"/>
  <p:defaultTextStyle>
    <a:defPPr>
      <a:defRPr lang="en-AU"/>
    </a:defPPr>
    <a:lvl1pPr algn="l" rtl="0" fontAlgn="base">
      <a:spcBef>
        <a:spcPct val="0"/>
      </a:spcBef>
      <a:spcAft>
        <a:spcPct val="0"/>
      </a:spcAft>
      <a:defRPr kern="1200">
        <a:solidFill>
          <a:schemeClr val="tx1"/>
        </a:solidFill>
        <a:latin typeface="Arial" pitchFamily="-84" charset="0"/>
        <a:ea typeface="+mn-ea"/>
        <a:cs typeface="+mn-cs"/>
      </a:defRPr>
    </a:lvl1pPr>
    <a:lvl2pPr marL="457200" algn="l" rtl="0" fontAlgn="base">
      <a:spcBef>
        <a:spcPct val="0"/>
      </a:spcBef>
      <a:spcAft>
        <a:spcPct val="0"/>
      </a:spcAft>
      <a:defRPr kern="1200">
        <a:solidFill>
          <a:schemeClr val="tx1"/>
        </a:solidFill>
        <a:latin typeface="Arial" pitchFamily="-84" charset="0"/>
        <a:ea typeface="+mn-ea"/>
        <a:cs typeface="+mn-cs"/>
      </a:defRPr>
    </a:lvl2pPr>
    <a:lvl3pPr marL="914400" algn="l" rtl="0" fontAlgn="base">
      <a:spcBef>
        <a:spcPct val="0"/>
      </a:spcBef>
      <a:spcAft>
        <a:spcPct val="0"/>
      </a:spcAft>
      <a:defRPr kern="1200">
        <a:solidFill>
          <a:schemeClr val="tx1"/>
        </a:solidFill>
        <a:latin typeface="Arial" pitchFamily="-84" charset="0"/>
        <a:ea typeface="+mn-ea"/>
        <a:cs typeface="+mn-cs"/>
      </a:defRPr>
    </a:lvl3pPr>
    <a:lvl4pPr marL="1371600" algn="l" rtl="0" fontAlgn="base">
      <a:spcBef>
        <a:spcPct val="0"/>
      </a:spcBef>
      <a:spcAft>
        <a:spcPct val="0"/>
      </a:spcAft>
      <a:defRPr kern="1200">
        <a:solidFill>
          <a:schemeClr val="tx1"/>
        </a:solidFill>
        <a:latin typeface="Arial" pitchFamily="-84" charset="0"/>
        <a:ea typeface="+mn-ea"/>
        <a:cs typeface="+mn-cs"/>
      </a:defRPr>
    </a:lvl4pPr>
    <a:lvl5pPr marL="1828800" algn="l" rtl="0" fontAlgn="base">
      <a:spcBef>
        <a:spcPct val="0"/>
      </a:spcBef>
      <a:spcAft>
        <a:spcPct val="0"/>
      </a:spcAft>
      <a:defRPr kern="1200">
        <a:solidFill>
          <a:schemeClr val="tx1"/>
        </a:solidFill>
        <a:latin typeface="Arial" pitchFamily="-84" charset="0"/>
        <a:ea typeface="+mn-ea"/>
        <a:cs typeface="+mn-cs"/>
      </a:defRPr>
    </a:lvl5pPr>
    <a:lvl6pPr marL="2286000" algn="l" defTabSz="457200" rtl="0" eaLnBrk="1" latinLnBrk="0" hangingPunct="1">
      <a:defRPr kern="1200">
        <a:solidFill>
          <a:schemeClr val="tx1"/>
        </a:solidFill>
        <a:latin typeface="Arial" pitchFamily="-84" charset="0"/>
        <a:ea typeface="+mn-ea"/>
        <a:cs typeface="+mn-cs"/>
      </a:defRPr>
    </a:lvl6pPr>
    <a:lvl7pPr marL="2743200" algn="l" defTabSz="457200" rtl="0" eaLnBrk="1" latinLnBrk="0" hangingPunct="1">
      <a:defRPr kern="1200">
        <a:solidFill>
          <a:schemeClr val="tx1"/>
        </a:solidFill>
        <a:latin typeface="Arial" pitchFamily="-84" charset="0"/>
        <a:ea typeface="+mn-ea"/>
        <a:cs typeface="+mn-cs"/>
      </a:defRPr>
    </a:lvl7pPr>
    <a:lvl8pPr marL="3200400" algn="l" defTabSz="457200" rtl="0" eaLnBrk="1" latinLnBrk="0" hangingPunct="1">
      <a:defRPr kern="1200">
        <a:solidFill>
          <a:schemeClr val="tx1"/>
        </a:solidFill>
        <a:latin typeface="Arial" pitchFamily="-84" charset="0"/>
        <a:ea typeface="+mn-ea"/>
        <a:cs typeface="+mn-cs"/>
      </a:defRPr>
    </a:lvl8pPr>
    <a:lvl9pPr marL="3657600" algn="l" defTabSz="457200" rtl="0" eaLnBrk="1" latinLnBrk="0" hangingPunct="1">
      <a:defRPr kern="1200">
        <a:solidFill>
          <a:schemeClr val="tx1"/>
        </a:solidFill>
        <a:latin typeface="Arial" pitchFamily="-8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notes" clrMode="gray"/>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105" autoAdjust="0"/>
    <p:restoredTop sz="84422" autoAdjust="0"/>
  </p:normalViewPr>
  <p:slideViewPr>
    <p:cSldViewPr>
      <p:cViewPr varScale="1">
        <p:scale>
          <a:sx n="95" d="100"/>
          <a:sy n="95" d="100"/>
        </p:scale>
        <p:origin x="2440" y="176"/>
      </p:cViewPr>
      <p:guideLst>
        <p:guide orient="horz" pos="2160"/>
        <p:guide pos="2880"/>
      </p:guideLst>
    </p:cSldViewPr>
  </p:slideViewPr>
  <p:outlineViewPr>
    <p:cViewPr>
      <p:scale>
        <a:sx n="33" d="100"/>
        <a:sy n="33" d="100"/>
      </p:scale>
      <p:origin x="0" y="0"/>
    </p:cViewPr>
  </p:outlineViewPr>
  <p:notesTextViewPr>
    <p:cViewPr>
      <p:scale>
        <a:sx n="150" d="100"/>
        <a:sy n="150" d="100"/>
      </p:scale>
      <p:origin x="0" y="0"/>
    </p:cViewPr>
  </p:notesTextViewPr>
  <p:sorterViewPr>
    <p:cViewPr>
      <p:scale>
        <a:sx n="66" d="100"/>
        <a:sy n="66" d="100"/>
      </p:scale>
      <p:origin x="0" y="0"/>
    </p:cViewPr>
  </p:sorterViewPr>
  <p:notesViewPr>
    <p:cSldViewPr>
      <p:cViewPr>
        <p:scale>
          <a:sx n="120" d="100"/>
          <a:sy n="120" d="100"/>
        </p:scale>
        <p:origin x="-1088" y="2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handoutMaster" Target="handoutMasters/handout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theme" Target="theme/theme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presProps" Target="presProps.xml"/><Relationship Id="rId20" Type="http://schemas.openxmlformats.org/officeDocument/2006/relationships/slide" Target="slides/slide18.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s>
</file>

<file path=ppt/diagrams/_rels/drawing1.xml.rels><?xml version="1.0" encoding="UTF-8" standalone="yes"?>
<Relationships xmlns="http://schemas.openxmlformats.org/package/2006/relationships"><Relationship Id="rId1" Type="http://schemas.openxmlformats.org/officeDocument/2006/relationships/image" Target="../media/image2.jpeg"/></Relationships>
</file>

<file path=ppt/diagrams/_rels/drawing2.xml.rels><?xml version="1.0" encoding="UTF-8" standalone="yes"?>
<Relationships xmlns="http://schemas.openxmlformats.org/package/2006/relationships"><Relationship Id="rId1" Type="http://schemas.openxmlformats.org/officeDocument/2006/relationships/image" Target="../media/image2.jpe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015A331-C409-E643-872B-F3E44706BE0A}" type="doc">
      <dgm:prSet loTypeId="urn:microsoft.com/office/officeart/2005/8/layout/hList1" loCatId="list" qsTypeId="urn:microsoft.com/office/officeart/2005/8/quickstyle/simple4" qsCatId="simple" csTypeId="urn:microsoft.com/office/officeart/2005/8/colors/accent1_2" csCatId="accent1" phldr="1"/>
      <dgm:spPr/>
      <dgm:t>
        <a:bodyPr/>
        <a:lstStyle/>
        <a:p>
          <a:endParaRPr lang="en-US"/>
        </a:p>
      </dgm:t>
    </dgm:pt>
    <dgm:pt modelId="{7E8D6CD8-6BFA-2347-8417-40D8035EC1DE}">
      <dgm:prSet phldrT="[Text]"/>
      <dgm:spPr/>
      <dgm:t>
        <a:bodyPr/>
        <a:lstStyle/>
        <a:p>
          <a:r>
            <a:rPr lang="en-US" dirty="0">
              <a:effectLst>
                <a:outerShdw blurRad="38100" dist="38100" dir="2700000" algn="tl">
                  <a:srgbClr val="000000">
                    <a:alpha val="43137"/>
                  </a:srgbClr>
                </a:outerShdw>
              </a:effectLst>
            </a:rPr>
            <a:t>Takes as input a secret key and a data block and produces a hash value (MAC) which is associated with the protected message</a:t>
          </a:r>
        </a:p>
      </dgm:t>
    </dgm:pt>
    <dgm:pt modelId="{45DB7120-E821-6B40-A252-FF085388B5BA}" type="parTrans" cxnId="{683ED7D4-2FCD-1F4D-977F-C7F50860A4AF}">
      <dgm:prSet/>
      <dgm:spPr/>
      <dgm:t>
        <a:bodyPr/>
        <a:lstStyle/>
        <a:p>
          <a:endParaRPr lang="en-US"/>
        </a:p>
      </dgm:t>
    </dgm:pt>
    <dgm:pt modelId="{ABD61B1A-22B0-894F-9F2A-FCF338AAA7AD}" type="sibTrans" cxnId="{683ED7D4-2FCD-1F4D-977F-C7F50860A4AF}">
      <dgm:prSet/>
      <dgm:spPr/>
      <dgm:t>
        <a:bodyPr/>
        <a:lstStyle/>
        <a:p>
          <a:endParaRPr lang="en-US"/>
        </a:p>
      </dgm:t>
    </dgm:pt>
    <dgm:pt modelId="{AEE03503-E94F-5346-B825-5D9196C7700C}">
      <dgm:prSet/>
      <dgm:spPr>
        <a:solidFill>
          <a:schemeClr val="bg1"/>
        </a:solidFill>
      </dgm:spPr>
      <dgm:t>
        <a:bodyPr/>
        <a:lstStyle/>
        <a:p>
          <a:r>
            <a:rPr lang="en-US" dirty="0"/>
            <a:t>If the integrity of the message needs to be checked, the MAC function can be applied to the message and the result compared with the associated MAC value</a:t>
          </a:r>
        </a:p>
      </dgm:t>
    </dgm:pt>
    <dgm:pt modelId="{C62E1A9D-8703-9D4D-BE11-2321C5AA327C}" type="parTrans" cxnId="{EC03FC86-57AC-9244-9D3F-466E0C947E7A}">
      <dgm:prSet/>
      <dgm:spPr/>
      <dgm:t>
        <a:bodyPr/>
        <a:lstStyle/>
        <a:p>
          <a:endParaRPr lang="en-US"/>
        </a:p>
      </dgm:t>
    </dgm:pt>
    <dgm:pt modelId="{F49E7C5F-03A9-6046-9AE5-FC5D0F4049E7}" type="sibTrans" cxnId="{EC03FC86-57AC-9244-9D3F-466E0C947E7A}">
      <dgm:prSet/>
      <dgm:spPr/>
      <dgm:t>
        <a:bodyPr/>
        <a:lstStyle/>
        <a:p>
          <a:endParaRPr lang="en-US"/>
        </a:p>
      </dgm:t>
    </dgm:pt>
    <dgm:pt modelId="{1E73940E-11FB-1E46-AC2D-59DEA2AC0554}">
      <dgm:prSet/>
      <dgm:spPr>
        <a:solidFill>
          <a:schemeClr val="bg1"/>
        </a:solidFill>
      </dgm:spPr>
      <dgm:t>
        <a:bodyPr/>
        <a:lstStyle/>
        <a:p>
          <a:r>
            <a:rPr lang="en-US" dirty="0"/>
            <a:t>An attacker who alters the message will be unable to alter the associated MAC value without knowledge of the secret key</a:t>
          </a:r>
        </a:p>
      </dgm:t>
    </dgm:pt>
    <dgm:pt modelId="{3D9493D0-60FF-784A-8F61-E7708AC06916}" type="parTrans" cxnId="{C7CB3B05-22CE-4D4D-8BB1-7597E70AE8D7}">
      <dgm:prSet/>
      <dgm:spPr/>
      <dgm:t>
        <a:bodyPr/>
        <a:lstStyle/>
        <a:p>
          <a:endParaRPr lang="en-US"/>
        </a:p>
      </dgm:t>
    </dgm:pt>
    <dgm:pt modelId="{656299D2-98C9-9342-B0D9-0546B6018889}" type="sibTrans" cxnId="{C7CB3B05-22CE-4D4D-8BB1-7597E70AE8D7}">
      <dgm:prSet/>
      <dgm:spPr/>
      <dgm:t>
        <a:bodyPr/>
        <a:lstStyle/>
        <a:p>
          <a:endParaRPr lang="en-US"/>
        </a:p>
      </dgm:t>
    </dgm:pt>
    <dgm:pt modelId="{B2DEDA57-9127-0248-8909-03B3298F72F0}" type="pres">
      <dgm:prSet presAssocID="{C015A331-C409-E643-872B-F3E44706BE0A}" presName="Name0" presStyleCnt="0">
        <dgm:presLayoutVars>
          <dgm:dir/>
          <dgm:animLvl val="lvl"/>
          <dgm:resizeHandles val="exact"/>
        </dgm:presLayoutVars>
      </dgm:prSet>
      <dgm:spPr/>
    </dgm:pt>
    <dgm:pt modelId="{606112E6-3DB0-DA46-B863-ADF0EDF96B70}" type="pres">
      <dgm:prSet presAssocID="{7E8D6CD8-6BFA-2347-8417-40D8035EC1DE}" presName="composite" presStyleCnt="0"/>
      <dgm:spPr/>
    </dgm:pt>
    <dgm:pt modelId="{9B6C901C-3225-9A49-8E32-8AA62AA2EF15}" type="pres">
      <dgm:prSet presAssocID="{7E8D6CD8-6BFA-2347-8417-40D8035EC1DE}" presName="parTx" presStyleLbl="alignNode1" presStyleIdx="0" presStyleCnt="1">
        <dgm:presLayoutVars>
          <dgm:chMax val="0"/>
          <dgm:chPref val="0"/>
          <dgm:bulletEnabled val="1"/>
        </dgm:presLayoutVars>
      </dgm:prSet>
      <dgm:spPr/>
    </dgm:pt>
    <dgm:pt modelId="{97553C45-932E-B64E-92DD-2B633E7B7105}" type="pres">
      <dgm:prSet presAssocID="{7E8D6CD8-6BFA-2347-8417-40D8035EC1DE}" presName="desTx" presStyleLbl="alignAccFollowNode1" presStyleIdx="0" presStyleCnt="1">
        <dgm:presLayoutVars>
          <dgm:bulletEnabled val="1"/>
        </dgm:presLayoutVars>
      </dgm:prSet>
      <dgm:spPr/>
    </dgm:pt>
  </dgm:ptLst>
  <dgm:cxnLst>
    <dgm:cxn modelId="{C7CB3B05-22CE-4D4D-8BB1-7597E70AE8D7}" srcId="{7E8D6CD8-6BFA-2347-8417-40D8035EC1DE}" destId="{1E73940E-11FB-1E46-AC2D-59DEA2AC0554}" srcOrd="1" destOrd="0" parTransId="{3D9493D0-60FF-784A-8F61-E7708AC06916}" sibTransId="{656299D2-98C9-9342-B0D9-0546B6018889}"/>
    <dgm:cxn modelId="{CAFA5A42-D213-534E-B28B-78392123E578}" type="presOf" srcId="{1E73940E-11FB-1E46-AC2D-59DEA2AC0554}" destId="{97553C45-932E-B64E-92DD-2B633E7B7105}" srcOrd="0" destOrd="1" presId="urn:microsoft.com/office/officeart/2005/8/layout/hList1"/>
    <dgm:cxn modelId="{EC03FC86-57AC-9244-9D3F-466E0C947E7A}" srcId="{7E8D6CD8-6BFA-2347-8417-40D8035EC1DE}" destId="{AEE03503-E94F-5346-B825-5D9196C7700C}" srcOrd="0" destOrd="0" parTransId="{C62E1A9D-8703-9D4D-BE11-2321C5AA327C}" sibTransId="{F49E7C5F-03A9-6046-9AE5-FC5D0F4049E7}"/>
    <dgm:cxn modelId="{886A0297-8D4E-DB44-889F-DD2D0BDADDC3}" type="presOf" srcId="{7E8D6CD8-6BFA-2347-8417-40D8035EC1DE}" destId="{9B6C901C-3225-9A49-8E32-8AA62AA2EF15}" srcOrd="0" destOrd="0" presId="urn:microsoft.com/office/officeart/2005/8/layout/hList1"/>
    <dgm:cxn modelId="{AC0FFCB4-E3F0-2348-BAB6-5F663D6341E1}" type="presOf" srcId="{AEE03503-E94F-5346-B825-5D9196C7700C}" destId="{97553C45-932E-B64E-92DD-2B633E7B7105}" srcOrd="0" destOrd="0" presId="urn:microsoft.com/office/officeart/2005/8/layout/hList1"/>
    <dgm:cxn modelId="{E0B724C4-7D82-1044-A0A3-3C3DEA311A73}" type="presOf" srcId="{C015A331-C409-E643-872B-F3E44706BE0A}" destId="{B2DEDA57-9127-0248-8909-03B3298F72F0}" srcOrd="0" destOrd="0" presId="urn:microsoft.com/office/officeart/2005/8/layout/hList1"/>
    <dgm:cxn modelId="{683ED7D4-2FCD-1F4D-977F-C7F50860A4AF}" srcId="{C015A331-C409-E643-872B-F3E44706BE0A}" destId="{7E8D6CD8-6BFA-2347-8417-40D8035EC1DE}" srcOrd="0" destOrd="0" parTransId="{45DB7120-E821-6B40-A252-FF085388B5BA}" sibTransId="{ABD61B1A-22B0-894F-9F2A-FCF338AAA7AD}"/>
    <dgm:cxn modelId="{7B003457-CC3F-DD42-9F9F-8F609772C896}" type="presParOf" srcId="{B2DEDA57-9127-0248-8909-03B3298F72F0}" destId="{606112E6-3DB0-DA46-B863-ADF0EDF96B70}" srcOrd="0" destOrd="0" presId="urn:microsoft.com/office/officeart/2005/8/layout/hList1"/>
    <dgm:cxn modelId="{66FE2624-301B-B144-939C-0ECAA0888A27}" type="presParOf" srcId="{606112E6-3DB0-DA46-B863-ADF0EDF96B70}" destId="{9B6C901C-3225-9A49-8E32-8AA62AA2EF15}" srcOrd="0" destOrd="0" presId="urn:microsoft.com/office/officeart/2005/8/layout/hList1"/>
    <dgm:cxn modelId="{70D77A2D-D9AF-1A4E-A0C1-68819305185C}" type="presParOf" srcId="{606112E6-3DB0-DA46-B863-ADF0EDF96B70}" destId="{97553C45-932E-B64E-92DD-2B633E7B7105}"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6EBDC1B-6146-8B4F-ADAA-B1BAE52EE31A}" type="doc">
      <dgm:prSet loTypeId="urn:microsoft.com/office/officeart/2005/8/layout/lProcess2" loCatId="list" qsTypeId="urn:microsoft.com/office/officeart/2005/8/quickstyle/simple4" qsCatId="simple" csTypeId="urn:microsoft.com/office/officeart/2005/8/colors/accent1_2" csCatId="accent1" phldr="1"/>
      <dgm:spPr/>
      <dgm:t>
        <a:bodyPr/>
        <a:lstStyle/>
        <a:p>
          <a:endParaRPr lang="en-US"/>
        </a:p>
      </dgm:t>
    </dgm:pt>
    <dgm:pt modelId="{2168749A-CCED-F94B-85DD-583BF6BB6ECA}">
      <dgm:prSet/>
      <dgm:spPr>
        <a:solidFill>
          <a:schemeClr val="bg1"/>
        </a:solidFill>
        <a:effectLst>
          <a:glow rad="101600">
            <a:schemeClr val="accent1">
              <a:alpha val="75000"/>
            </a:schemeClr>
          </a:glow>
          <a:softEdge rad="101600"/>
        </a:effectLst>
      </dgm:spPr>
      <dgm:t>
        <a:bodyPr/>
        <a:lstStyle/>
        <a:p>
          <a:pPr rtl="0"/>
          <a:r>
            <a:rPr lang="en-US" dirty="0"/>
            <a:t>Commonly used to create a one-way password file</a:t>
          </a:r>
        </a:p>
      </dgm:t>
    </dgm:pt>
    <dgm:pt modelId="{6C916D29-5426-E845-97F0-AA734D75502E}" type="parTrans" cxnId="{49DE799D-F643-4742-B3EA-CFA13418E709}">
      <dgm:prSet/>
      <dgm:spPr/>
      <dgm:t>
        <a:bodyPr/>
        <a:lstStyle/>
        <a:p>
          <a:endParaRPr lang="en-US"/>
        </a:p>
      </dgm:t>
    </dgm:pt>
    <dgm:pt modelId="{2666BCAD-EF2E-ED48-8EB0-7FA10ED7AB39}" type="sibTrans" cxnId="{49DE799D-F643-4742-B3EA-CFA13418E709}">
      <dgm:prSet/>
      <dgm:spPr/>
      <dgm:t>
        <a:bodyPr/>
        <a:lstStyle/>
        <a:p>
          <a:endParaRPr lang="en-US"/>
        </a:p>
      </dgm:t>
    </dgm:pt>
    <dgm:pt modelId="{45CB8223-24EF-DA44-B0F7-261AFC2D85F1}">
      <dgm:prSet/>
      <dgm:spPr>
        <a:ln>
          <a:solidFill>
            <a:schemeClr val="tx1"/>
          </a:solidFill>
        </a:ln>
      </dgm:spPr>
      <dgm:t>
        <a:bodyPr/>
        <a:lstStyle/>
        <a:p>
          <a:pPr rtl="0"/>
          <a:r>
            <a:rPr lang="en-US" dirty="0"/>
            <a:t>When a user enters a password, the hash of that password is compared to the stored hash value for verification</a:t>
          </a:r>
        </a:p>
      </dgm:t>
    </dgm:pt>
    <dgm:pt modelId="{19BDC7F9-204D-BC45-8712-C0E743B3E059}" type="parTrans" cxnId="{A293BFD2-4A86-2A45-A3A9-C86F624029B9}">
      <dgm:prSet/>
      <dgm:spPr/>
      <dgm:t>
        <a:bodyPr/>
        <a:lstStyle/>
        <a:p>
          <a:endParaRPr lang="en-US"/>
        </a:p>
      </dgm:t>
    </dgm:pt>
    <dgm:pt modelId="{6ACE365A-8EE6-3441-BC81-803990CBAA46}" type="sibTrans" cxnId="{A293BFD2-4A86-2A45-A3A9-C86F624029B9}">
      <dgm:prSet/>
      <dgm:spPr/>
      <dgm:t>
        <a:bodyPr/>
        <a:lstStyle/>
        <a:p>
          <a:endParaRPr lang="en-US"/>
        </a:p>
      </dgm:t>
    </dgm:pt>
    <dgm:pt modelId="{60DD25D4-1CB3-834F-9602-C41C798A7F4D}">
      <dgm:prSet/>
      <dgm:spPr>
        <a:ln>
          <a:solidFill>
            <a:schemeClr val="tx1"/>
          </a:solidFill>
        </a:ln>
      </dgm:spPr>
      <dgm:t>
        <a:bodyPr/>
        <a:lstStyle/>
        <a:p>
          <a:pPr rtl="0"/>
          <a:r>
            <a:rPr lang="en-US" dirty="0"/>
            <a:t>This approach to password protection is used by most operating systems </a:t>
          </a:r>
        </a:p>
      </dgm:t>
    </dgm:pt>
    <dgm:pt modelId="{0A089693-76E9-7A4B-9148-82FE024D2EC8}" type="parTrans" cxnId="{B2C7D9A6-28D6-E24B-B4C0-759FBA866AAF}">
      <dgm:prSet/>
      <dgm:spPr/>
      <dgm:t>
        <a:bodyPr/>
        <a:lstStyle/>
        <a:p>
          <a:endParaRPr lang="en-US"/>
        </a:p>
      </dgm:t>
    </dgm:pt>
    <dgm:pt modelId="{05551EFB-9F83-2349-9014-87D3233C4975}" type="sibTrans" cxnId="{B2C7D9A6-28D6-E24B-B4C0-759FBA866AAF}">
      <dgm:prSet/>
      <dgm:spPr/>
      <dgm:t>
        <a:bodyPr/>
        <a:lstStyle/>
        <a:p>
          <a:endParaRPr lang="en-US"/>
        </a:p>
      </dgm:t>
    </dgm:pt>
    <dgm:pt modelId="{C6BFF961-4373-6E4D-90C3-1F201EBAB55E}">
      <dgm:prSet/>
      <dgm:spPr>
        <a:solidFill>
          <a:schemeClr val="bg1"/>
        </a:solidFill>
        <a:effectLst>
          <a:glow rad="101600">
            <a:schemeClr val="accent1">
              <a:alpha val="75000"/>
            </a:schemeClr>
          </a:glow>
          <a:softEdge rad="63500"/>
        </a:effectLst>
      </dgm:spPr>
      <dgm:t>
        <a:bodyPr/>
        <a:lstStyle/>
        <a:p>
          <a:pPr rtl="0"/>
          <a:r>
            <a:rPr lang="en-US" dirty="0"/>
            <a:t>Can be used for intrusion and virus detection</a:t>
          </a:r>
        </a:p>
      </dgm:t>
    </dgm:pt>
    <dgm:pt modelId="{CF7868EC-A98C-5342-8873-CCCF7E182B9A}" type="parTrans" cxnId="{AD6F7AF3-0DDE-E540-947F-337A24E28EEE}">
      <dgm:prSet/>
      <dgm:spPr/>
      <dgm:t>
        <a:bodyPr/>
        <a:lstStyle/>
        <a:p>
          <a:endParaRPr lang="en-US"/>
        </a:p>
      </dgm:t>
    </dgm:pt>
    <dgm:pt modelId="{34C2C00B-100D-8548-88E7-E3DF6B3D1BCE}" type="sibTrans" cxnId="{AD6F7AF3-0DDE-E540-947F-337A24E28EEE}">
      <dgm:prSet/>
      <dgm:spPr/>
      <dgm:t>
        <a:bodyPr/>
        <a:lstStyle/>
        <a:p>
          <a:endParaRPr lang="en-US"/>
        </a:p>
      </dgm:t>
    </dgm:pt>
    <dgm:pt modelId="{E645E13A-A24E-6B48-B19F-89AFAD4995F2}">
      <dgm:prSet/>
      <dgm:spPr>
        <a:ln>
          <a:solidFill>
            <a:schemeClr val="tx1"/>
          </a:solidFill>
        </a:ln>
      </dgm:spPr>
      <dgm:t>
        <a:bodyPr/>
        <a:lstStyle/>
        <a:p>
          <a:pPr rtl="0"/>
          <a:r>
            <a:rPr lang="en-US" dirty="0"/>
            <a:t>Store H(F) for each file on a system and secure the hash values</a:t>
          </a:r>
        </a:p>
      </dgm:t>
    </dgm:pt>
    <dgm:pt modelId="{59B39548-73D2-0249-A7C6-B778D02A4F88}" type="parTrans" cxnId="{42366A1C-2F6A-AE42-8B22-C9D6F383404B}">
      <dgm:prSet/>
      <dgm:spPr/>
      <dgm:t>
        <a:bodyPr/>
        <a:lstStyle/>
        <a:p>
          <a:endParaRPr lang="en-US"/>
        </a:p>
      </dgm:t>
    </dgm:pt>
    <dgm:pt modelId="{29313F91-225C-F043-8F8F-E6D2E14FAD7C}" type="sibTrans" cxnId="{42366A1C-2F6A-AE42-8B22-C9D6F383404B}">
      <dgm:prSet/>
      <dgm:spPr/>
      <dgm:t>
        <a:bodyPr/>
        <a:lstStyle/>
        <a:p>
          <a:endParaRPr lang="en-US"/>
        </a:p>
      </dgm:t>
    </dgm:pt>
    <dgm:pt modelId="{8A46D1A2-AE66-5545-B5C6-68A577BE8DFF}">
      <dgm:prSet/>
      <dgm:spPr>
        <a:ln>
          <a:solidFill>
            <a:schemeClr val="tx1"/>
          </a:solidFill>
        </a:ln>
      </dgm:spPr>
      <dgm:t>
        <a:bodyPr/>
        <a:lstStyle/>
        <a:p>
          <a:pPr rtl="0"/>
          <a:r>
            <a:rPr lang="en-US" dirty="0"/>
            <a:t>One can later determine if a file has been modified by recomputing H(F) </a:t>
          </a:r>
        </a:p>
      </dgm:t>
    </dgm:pt>
    <dgm:pt modelId="{6024C005-E62C-944B-A18B-3CA93DF3F49C}" type="parTrans" cxnId="{CF9116B3-8426-9148-A34F-36CDAB7EE007}">
      <dgm:prSet/>
      <dgm:spPr/>
      <dgm:t>
        <a:bodyPr/>
        <a:lstStyle/>
        <a:p>
          <a:endParaRPr lang="en-US"/>
        </a:p>
      </dgm:t>
    </dgm:pt>
    <dgm:pt modelId="{DCC37FF7-A669-D344-BFD1-C182DC2A28CF}" type="sibTrans" cxnId="{CF9116B3-8426-9148-A34F-36CDAB7EE007}">
      <dgm:prSet/>
      <dgm:spPr/>
      <dgm:t>
        <a:bodyPr/>
        <a:lstStyle/>
        <a:p>
          <a:endParaRPr lang="en-US"/>
        </a:p>
      </dgm:t>
    </dgm:pt>
    <dgm:pt modelId="{35D04BC2-6AD2-EF4F-B93B-6DF04AE62FD4}">
      <dgm:prSet/>
      <dgm:spPr>
        <a:ln>
          <a:solidFill>
            <a:schemeClr val="tx1"/>
          </a:solidFill>
        </a:ln>
      </dgm:spPr>
      <dgm:t>
        <a:bodyPr/>
        <a:lstStyle/>
        <a:p>
          <a:pPr rtl="0"/>
          <a:r>
            <a:rPr lang="en-US" dirty="0"/>
            <a:t>An intruder would need to change F without changing H(F)</a:t>
          </a:r>
        </a:p>
      </dgm:t>
    </dgm:pt>
    <dgm:pt modelId="{918F828C-F7CE-4245-BDE4-80D63A70B67C}" type="parTrans" cxnId="{01112895-96DA-4940-BC27-1C63CCAEFCFD}">
      <dgm:prSet/>
      <dgm:spPr/>
      <dgm:t>
        <a:bodyPr/>
        <a:lstStyle/>
        <a:p>
          <a:endParaRPr lang="en-US"/>
        </a:p>
      </dgm:t>
    </dgm:pt>
    <dgm:pt modelId="{D08FEB11-9159-CB47-A020-E7CE4A2E6A60}" type="sibTrans" cxnId="{01112895-96DA-4940-BC27-1C63CCAEFCFD}">
      <dgm:prSet/>
      <dgm:spPr/>
      <dgm:t>
        <a:bodyPr/>
        <a:lstStyle/>
        <a:p>
          <a:endParaRPr lang="en-US"/>
        </a:p>
      </dgm:t>
    </dgm:pt>
    <dgm:pt modelId="{C19458EB-338E-834D-9D24-B265F4C45145}">
      <dgm:prSet/>
      <dgm:spPr>
        <a:solidFill>
          <a:schemeClr val="bg1"/>
        </a:solidFill>
        <a:effectLst>
          <a:glow rad="101600">
            <a:schemeClr val="accent1">
              <a:alpha val="75000"/>
            </a:schemeClr>
          </a:glow>
          <a:softEdge rad="63500"/>
        </a:effectLst>
      </dgm:spPr>
      <dgm:t>
        <a:bodyPr/>
        <a:lstStyle/>
        <a:p>
          <a:pPr rtl="0"/>
          <a:r>
            <a:rPr lang="en-US" dirty="0"/>
            <a:t>Can be used to construct a pseudorandom function (PRF) or a pseudorandom number generator (PRNG)</a:t>
          </a:r>
        </a:p>
      </dgm:t>
    </dgm:pt>
    <dgm:pt modelId="{053173A1-753A-0343-970C-5BE5BAB1D2EC}" type="parTrans" cxnId="{B52114E4-AA6B-0A40-AB14-D739C44CE811}">
      <dgm:prSet/>
      <dgm:spPr/>
      <dgm:t>
        <a:bodyPr/>
        <a:lstStyle/>
        <a:p>
          <a:endParaRPr lang="en-US"/>
        </a:p>
      </dgm:t>
    </dgm:pt>
    <dgm:pt modelId="{98381C18-658F-454A-ABED-C101412FD474}" type="sibTrans" cxnId="{B52114E4-AA6B-0A40-AB14-D739C44CE811}">
      <dgm:prSet/>
      <dgm:spPr/>
      <dgm:t>
        <a:bodyPr/>
        <a:lstStyle/>
        <a:p>
          <a:endParaRPr lang="en-US"/>
        </a:p>
      </dgm:t>
    </dgm:pt>
    <dgm:pt modelId="{A015E574-47A3-E944-B303-D53B4E1815CF}">
      <dgm:prSet/>
      <dgm:spPr>
        <a:ln>
          <a:solidFill>
            <a:schemeClr val="tx1"/>
          </a:solidFill>
        </a:ln>
      </dgm:spPr>
      <dgm:t>
        <a:bodyPr/>
        <a:lstStyle/>
        <a:p>
          <a:pPr rtl="0"/>
          <a:r>
            <a:rPr lang="en-US" dirty="0"/>
            <a:t>A common application for a hash-based PRF is for the generation of symmetric keys</a:t>
          </a:r>
        </a:p>
      </dgm:t>
    </dgm:pt>
    <dgm:pt modelId="{D9B79708-16E5-A444-848C-4BDA40A631A6}" type="parTrans" cxnId="{AAF12A67-E486-CB4B-BE9C-858D90B6B82F}">
      <dgm:prSet/>
      <dgm:spPr/>
      <dgm:t>
        <a:bodyPr/>
        <a:lstStyle/>
        <a:p>
          <a:endParaRPr lang="en-US"/>
        </a:p>
      </dgm:t>
    </dgm:pt>
    <dgm:pt modelId="{ABB6F286-DC2D-F24A-A05D-7C2C2ACA01A9}" type="sibTrans" cxnId="{AAF12A67-E486-CB4B-BE9C-858D90B6B82F}">
      <dgm:prSet/>
      <dgm:spPr/>
      <dgm:t>
        <a:bodyPr/>
        <a:lstStyle/>
        <a:p>
          <a:endParaRPr lang="en-US"/>
        </a:p>
      </dgm:t>
    </dgm:pt>
    <dgm:pt modelId="{3A9DB640-426A-0648-828C-9459C8F29563}" type="pres">
      <dgm:prSet presAssocID="{F6EBDC1B-6146-8B4F-ADAA-B1BAE52EE31A}" presName="theList" presStyleCnt="0">
        <dgm:presLayoutVars>
          <dgm:dir/>
          <dgm:animLvl val="lvl"/>
          <dgm:resizeHandles val="exact"/>
        </dgm:presLayoutVars>
      </dgm:prSet>
      <dgm:spPr/>
    </dgm:pt>
    <dgm:pt modelId="{0E031654-D7E9-8E48-94E5-BBF8E3A21A9E}" type="pres">
      <dgm:prSet presAssocID="{2168749A-CCED-F94B-85DD-583BF6BB6ECA}" presName="compNode" presStyleCnt="0"/>
      <dgm:spPr/>
    </dgm:pt>
    <dgm:pt modelId="{1886384E-7F5E-0C46-B09E-DD5887B1D990}" type="pres">
      <dgm:prSet presAssocID="{2168749A-CCED-F94B-85DD-583BF6BB6ECA}" presName="aNode" presStyleLbl="bgShp" presStyleIdx="0" presStyleCnt="3"/>
      <dgm:spPr/>
    </dgm:pt>
    <dgm:pt modelId="{A4F68F0C-ADB1-7E4E-A35C-8C21154957C6}" type="pres">
      <dgm:prSet presAssocID="{2168749A-CCED-F94B-85DD-583BF6BB6ECA}" presName="textNode" presStyleLbl="bgShp" presStyleIdx="0" presStyleCnt="3"/>
      <dgm:spPr/>
    </dgm:pt>
    <dgm:pt modelId="{604D0E69-2C8A-FF4A-A767-DC104804CBE4}" type="pres">
      <dgm:prSet presAssocID="{2168749A-CCED-F94B-85DD-583BF6BB6ECA}" presName="compChildNode" presStyleCnt="0"/>
      <dgm:spPr/>
    </dgm:pt>
    <dgm:pt modelId="{3A6283B4-62BC-1642-8579-66480AFE9981}" type="pres">
      <dgm:prSet presAssocID="{2168749A-CCED-F94B-85DD-583BF6BB6ECA}" presName="theInnerList" presStyleCnt="0"/>
      <dgm:spPr/>
    </dgm:pt>
    <dgm:pt modelId="{9A5C8B54-E8B9-5144-A712-533FDFDCB980}" type="pres">
      <dgm:prSet presAssocID="{45CB8223-24EF-DA44-B0F7-261AFC2D85F1}" presName="childNode" presStyleLbl="node1" presStyleIdx="0" presStyleCnt="6">
        <dgm:presLayoutVars>
          <dgm:bulletEnabled val="1"/>
        </dgm:presLayoutVars>
      </dgm:prSet>
      <dgm:spPr/>
    </dgm:pt>
    <dgm:pt modelId="{EF5C0AB9-8408-B444-8622-D43C27D9DAFC}" type="pres">
      <dgm:prSet presAssocID="{45CB8223-24EF-DA44-B0F7-261AFC2D85F1}" presName="aSpace2" presStyleCnt="0"/>
      <dgm:spPr/>
    </dgm:pt>
    <dgm:pt modelId="{32190510-28D4-564D-8C61-CA1C4E71FFDA}" type="pres">
      <dgm:prSet presAssocID="{60DD25D4-1CB3-834F-9602-C41C798A7F4D}" presName="childNode" presStyleLbl="node1" presStyleIdx="1" presStyleCnt="6">
        <dgm:presLayoutVars>
          <dgm:bulletEnabled val="1"/>
        </dgm:presLayoutVars>
      </dgm:prSet>
      <dgm:spPr/>
    </dgm:pt>
    <dgm:pt modelId="{0A2909FE-8B7B-FD4B-80C1-8E30337A1613}" type="pres">
      <dgm:prSet presAssocID="{2168749A-CCED-F94B-85DD-583BF6BB6ECA}" presName="aSpace" presStyleCnt="0"/>
      <dgm:spPr/>
    </dgm:pt>
    <dgm:pt modelId="{FA2DD86E-B6D3-E94E-958E-153B47809AD4}" type="pres">
      <dgm:prSet presAssocID="{C6BFF961-4373-6E4D-90C3-1F201EBAB55E}" presName="compNode" presStyleCnt="0"/>
      <dgm:spPr/>
    </dgm:pt>
    <dgm:pt modelId="{5F7C211F-9042-EC43-AF3D-42BEB42044BE}" type="pres">
      <dgm:prSet presAssocID="{C6BFF961-4373-6E4D-90C3-1F201EBAB55E}" presName="aNode" presStyleLbl="bgShp" presStyleIdx="1" presStyleCnt="3"/>
      <dgm:spPr/>
    </dgm:pt>
    <dgm:pt modelId="{42B7F9B9-8348-0C4D-AC9B-CC66D458F7FF}" type="pres">
      <dgm:prSet presAssocID="{C6BFF961-4373-6E4D-90C3-1F201EBAB55E}" presName="textNode" presStyleLbl="bgShp" presStyleIdx="1" presStyleCnt="3"/>
      <dgm:spPr/>
    </dgm:pt>
    <dgm:pt modelId="{268DBC68-748D-B043-B027-807A4CC41A44}" type="pres">
      <dgm:prSet presAssocID="{C6BFF961-4373-6E4D-90C3-1F201EBAB55E}" presName="compChildNode" presStyleCnt="0"/>
      <dgm:spPr/>
    </dgm:pt>
    <dgm:pt modelId="{0E727FDF-35A6-7145-B311-ECCC0E742A36}" type="pres">
      <dgm:prSet presAssocID="{C6BFF961-4373-6E4D-90C3-1F201EBAB55E}" presName="theInnerList" presStyleCnt="0"/>
      <dgm:spPr/>
    </dgm:pt>
    <dgm:pt modelId="{BB3EEB33-7471-3C46-B37A-EF306DC11397}" type="pres">
      <dgm:prSet presAssocID="{E645E13A-A24E-6B48-B19F-89AFAD4995F2}" presName="childNode" presStyleLbl="node1" presStyleIdx="2" presStyleCnt="6">
        <dgm:presLayoutVars>
          <dgm:bulletEnabled val="1"/>
        </dgm:presLayoutVars>
      </dgm:prSet>
      <dgm:spPr/>
    </dgm:pt>
    <dgm:pt modelId="{B6AADDC7-19A1-E046-8D58-2090353C4FC2}" type="pres">
      <dgm:prSet presAssocID="{E645E13A-A24E-6B48-B19F-89AFAD4995F2}" presName="aSpace2" presStyleCnt="0"/>
      <dgm:spPr/>
    </dgm:pt>
    <dgm:pt modelId="{219509CF-B5AE-824C-9137-90FE6F41E897}" type="pres">
      <dgm:prSet presAssocID="{8A46D1A2-AE66-5545-B5C6-68A577BE8DFF}" presName="childNode" presStyleLbl="node1" presStyleIdx="3" presStyleCnt="6">
        <dgm:presLayoutVars>
          <dgm:bulletEnabled val="1"/>
        </dgm:presLayoutVars>
      </dgm:prSet>
      <dgm:spPr/>
    </dgm:pt>
    <dgm:pt modelId="{E0CE05AF-A9AC-F34D-BAE5-F9BF37374EDB}" type="pres">
      <dgm:prSet presAssocID="{8A46D1A2-AE66-5545-B5C6-68A577BE8DFF}" presName="aSpace2" presStyleCnt="0"/>
      <dgm:spPr/>
    </dgm:pt>
    <dgm:pt modelId="{BF798EF9-4DCA-F54E-BDEA-C66F968FF331}" type="pres">
      <dgm:prSet presAssocID="{35D04BC2-6AD2-EF4F-B93B-6DF04AE62FD4}" presName="childNode" presStyleLbl="node1" presStyleIdx="4" presStyleCnt="6">
        <dgm:presLayoutVars>
          <dgm:bulletEnabled val="1"/>
        </dgm:presLayoutVars>
      </dgm:prSet>
      <dgm:spPr/>
    </dgm:pt>
    <dgm:pt modelId="{A051A7FC-48BE-1849-81A6-2DCDABBA10D4}" type="pres">
      <dgm:prSet presAssocID="{C6BFF961-4373-6E4D-90C3-1F201EBAB55E}" presName="aSpace" presStyleCnt="0"/>
      <dgm:spPr/>
    </dgm:pt>
    <dgm:pt modelId="{194E2B3A-3D7A-354B-B54E-F148D5E0D04C}" type="pres">
      <dgm:prSet presAssocID="{C19458EB-338E-834D-9D24-B265F4C45145}" presName="compNode" presStyleCnt="0"/>
      <dgm:spPr/>
    </dgm:pt>
    <dgm:pt modelId="{847E0B4C-8D6D-244B-9DA0-6F3A49E346AE}" type="pres">
      <dgm:prSet presAssocID="{C19458EB-338E-834D-9D24-B265F4C45145}" presName="aNode" presStyleLbl="bgShp" presStyleIdx="2" presStyleCnt="3"/>
      <dgm:spPr/>
    </dgm:pt>
    <dgm:pt modelId="{2F0FD1B9-6F06-5F43-8A4B-220409073675}" type="pres">
      <dgm:prSet presAssocID="{C19458EB-338E-834D-9D24-B265F4C45145}" presName="textNode" presStyleLbl="bgShp" presStyleIdx="2" presStyleCnt="3"/>
      <dgm:spPr/>
    </dgm:pt>
    <dgm:pt modelId="{835EDF3B-C9A5-3246-9510-75B3D6732884}" type="pres">
      <dgm:prSet presAssocID="{C19458EB-338E-834D-9D24-B265F4C45145}" presName="compChildNode" presStyleCnt="0"/>
      <dgm:spPr/>
    </dgm:pt>
    <dgm:pt modelId="{D37A1B7D-60C9-C140-B7DD-4859D7571AC8}" type="pres">
      <dgm:prSet presAssocID="{C19458EB-338E-834D-9D24-B265F4C45145}" presName="theInnerList" presStyleCnt="0"/>
      <dgm:spPr/>
    </dgm:pt>
    <dgm:pt modelId="{2DE2D63A-4790-D443-97AA-DFD90F9B3785}" type="pres">
      <dgm:prSet presAssocID="{A015E574-47A3-E944-B303-D53B4E1815CF}" presName="childNode" presStyleLbl="node1" presStyleIdx="5" presStyleCnt="6">
        <dgm:presLayoutVars>
          <dgm:bulletEnabled val="1"/>
        </dgm:presLayoutVars>
      </dgm:prSet>
      <dgm:spPr/>
    </dgm:pt>
  </dgm:ptLst>
  <dgm:cxnLst>
    <dgm:cxn modelId="{42366A1C-2F6A-AE42-8B22-C9D6F383404B}" srcId="{C6BFF961-4373-6E4D-90C3-1F201EBAB55E}" destId="{E645E13A-A24E-6B48-B19F-89AFAD4995F2}" srcOrd="0" destOrd="0" parTransId="{59B39548-73D2-0249-A7C6-B778D02A4F88}" sibTransId="{29313F91-225C-F043-8F8F-E6D2E14FAD7C}"/>
    <dgm:cxn modelId="{559E892D-7927-C249-9FB8-9E44772FF545}" type="presOf" srcId="{60DD25D4-1CB3-834F-9602-C41C798A7F4D}" destId="{32190510-28D4-564D-8C61-CA1C4E71FFDA}" srcOrd="0" destOrd="0" presId="urn:microsoft.com/office/officeart/2005/8/layout/lProcess2"/>
    <dgm:cxn modelId="{707D4A32-D877-2349-B7F2-716DDA5684CB}" type="presOf" srcId="{45CB8223-24EF-DA44-B0F7-261AFC2D85F1}" destId="{9A5C8B54-E8B9-5144-A712-533FDFDCB980}" srcOrd="0" destOrd="0" presId="urn:microsoft.com/office/officeart/2005/8/layout/lProcess2"/>
    <dgm:cxn modelId="{CC5CB549-5090-6C4F-A69B-F64612837DEB}" type="presOf" srcId="{35D04BC2-6AD2-EF4F-B93B-6DF04AE62FD4}" destId="{BF798EF9-4DCA-F54E-BDEA-C66F968FF331}" srcOrd="0" destOrd="0" presId="urn:microsoft.com/office/officeart/2005/8/layout/lProcess2"/>
    <dgm:cxn modelId="{AAF12A67-E486-CB4B-BE9C-858D90B6B82F}" srcId="{C19458EB-338E-834D-9D24-B265F4C45145}" destId="{A015E574-47A3-E944-B303-D53B4E1815CF}" srcOrd="0" destOrd="0" parTransId="{D9B79708-16E5-A444-848C-4BDA40A631A6}" sibTransId="{ABB6F286-DC2D-F24A-A05D-7C2C2ACA01A9}"/>
    <dgm:cxn modelId="{758B056E-8CC3-E74E-8545-FC1DAC17A20E}" type="presOf" srcId="{E645E13A-A24E-6B48-B19F-89AFAD4995F2}" destId="{BB3EEB33-7471-3C46-B37A-EF306DC11397}" srcOrd="0" destOrd="0" presId="urn:microsoft.com/office/officeart/2005/8/layout/lProcess2"/>
    <dgm:cxn modelId="{E8C8A089-2F88-1A4B-AB2C-E0670115ED5B}" type="presOf" srcId="{F6EBDC1B-6146-8B4F-ADAA-B1BAE52EE31A}" destId="{3A9DB640-426A-0648-828C-9459C8F29563}" srcOrd="0" destOrd="0" presId="urn:microsoft.com/office/officeart/2005/8/layout/lProcess2"/>
    <dgm:cxn modelId="{01112895-96DA-4940-BC27-1C63CCAEFCFD}" srcId="{C6BFF961-4373-6E4D-90C3-1F201EBAB55E}" destId="{35D04BC2-6AD2-EF4F-B93B-6DF04AE62FD4}" srcOrd="2" destOrd="0" parTransId="{918F828C-F7CE-4245-BDE4-80D63A70B67C}" sibTransId="{D08FEB11-9159-CB47-A020-E7CE4A2E6A60}"/>
    <dgm:cxn modelId="{0CA59C97-B8BC-0D43-99F3-6CC05E025D02}" type="presOf" srcId="{C19458EB-338E-834D-9D24-B265F4C45145}" destId="{847E0B4C-8D6D-244B-9DA0-6F3A49E346AE}" srcOrd="0" destOrd="0" presId="urn:microsoft.com/office/officeart/2005/8/layout/lProcess2"/>
    <dgm:cxn modelId="{AF82A59B-F7F8-CB45-94DC-41AF2A71C81F}" type="presOf" srcId="{C6BFF961-4373-6E4D-90C3-1F201EBAB55E}" destId="{5F7C211F-9042-EC43-AF3D-42BEB42044BE}" srcOrd="0" destOrd="0" presId="urn:microsoft.com/office/officeart/2005/8/layout/lProcess2"/>
    <dgm:cxn modelId="{49DE799D-F643-4742-B3EA-CFA13418E709}" srcId="{F6EBDC1B-6146-8B4F-ADAA-B1BAE52EE31A}" destId="{2168749A-CCED-F94B-85DD-583BF6BB6ECA}" srcOrd="0" destOrd="0" parTransId="{6C916D29-5426-E845-97F0-AA734D75502E}" sibTransId="{2666BCAD-EF2E-ED48-8EB0-7FA10ED7AB39}"/>
    <dgm:cxn modelId="{B2C7D9A6-28D6-E24B-B4C0-759FBA866AAF}" srcId="{2168749A-CCED-F94B-85DD-583BF6BB6ECA}" destId="{60DD25D4-1CB3-834F-9602-C41C798A7F4D}" srcOrd="1" destOrd="0" parTransId="{0A089693-76E9-7A4B-9148-82FE024D2EC8}" sibTransId="{05551EFB-9F83-2349-9014-87D3233C4975}"/>
    <dgm:cxn modelId="{46CA3FAB-EEB2-FE49-90EE-BEC1461EEAE9}" type="presOf" srcId="{2168749A-CCED-F94B-85DD-583BF6BB6ECA}" destId="{1886384E-7F5E-0C46-B09E-DD5887B1D990}" srcOrd="0" destOrd="0" presId="urn:microsoft.com/office/officeart/2005/8/layout/lProcess2"/>
    <dgm:cxn modelId="{22FFC3AB-841E-0140-839B-8A4AD36269F0}" type="presOf" srcId="{A015E574-47A3-E944-B303-D53B4E1815CF}" destId="{2DE2D63A-4790-D443-97AA-DFD90F9B3785}" srcOrd="0" destOrd="0" presId="urn:microsoft.com/office/officeart/2005/8/layout/lProcess2"/>
    <dgm:cxn modelId="{CF9116B3-8426-9148-A34F-36CDAB7EE007}" srcId="{C6BFF961-4373-6E4D-90C3-1F201EBAB55E}" destId="{8A46D1A2-AE66-5545-B5C6-68A577BE8DFF}" srcOrd="1" destOrd="0" parTransId="{6024C005-E62C-944B-A18B-3CA93DF3F49C}" sibTransId="{DCC37FF7-A669-D344-BFD1-C182DC2A28CF}"/>
    <dgm:cxn modelId="{72C011B5-2295-6A45-BE11-28F2182A526C}" type="presOf" srcId="{C19458EB-338E-834D-9D24-B265F4C45145}" destId="{2F0FD1B9-6F06-5F43-8A4B-220409073675}" srcOrd="1" destOrd="0" presId="urn:microsoft.com/office/officeart/2005/8/layout/lProcess2"/>
    <dgm:cxn modelId="{A293BFD2-4A86-2A45-A3A9-C86F624029B9}" srcId="{2168749A-CCED-F94B-85DD-583BF6BB6ECA}" destId="{45CB8223-24EF-DA44-B0F7-261AFC2D85F1}" srcOrd="0" destOrd="0" parTransId="{19BDC7F9-204D-BC45-8712-C0E743B3E059}" sibTransId="{6ACE365A-8EE6-3441-BC81-803990CBAA46}"/>
    <dgm:cxn modelId="{C8F87FE0-1097-164B-ABD3-CC52BB94F35C}" type="presOf" srcId="{2168749A-CCED-F94B-85DD-583BF6BB6ECA}" destId="{A4F68F0C-ADB1-7E4E-A35C-8C21154957C6}" srcOrd="1" destOrd="0" presId="urn:microsoft.com/office/officeart/2005/8/layout/lProcess2"/>
    <dgm:cxn modelId="{B52114E4-AA6B-0A40-AB14-D739C44CE811}" srcId="{F6EBDC1B-6146-8B4F-ADAA-B1BAE52EE31A}" destId="{C19458EB-338E-834D-9D24-B265F4C45145}" srcOrd="2" destOrd="0" parTransId="{053173A1-753A-0343-970C-5BE5BAB1D2EC}" sibTransId="{98381C18-658F-454A-ABED-C101412FD474}"/>
    <dgm:cxn modelId="{9AE2DCE7-05CA-074B-B01D-C6FEF106E329}" type="presOf" srcId="{C6BFF961-4373-6E4D-90C3-1F201EBAB55E}" destId="{42B7F9B9-8348-0C4D-AC9B-CC66D458F7FF}" srcOrd="1" destOrd="0" presId="urn:microsoft.com/office/officeart/2005/8/layout/lProcess2"/>
    <dgm:cxn modelId="{AD6F7AF3-0DDE-E540-947F-337A24E28EEE}" srcId="{F6EBDC1B-6146-8B4F-ADAA-B1BAE52EE31A}" destId="{C6BFF961-4373-6E4D-90C3-1F201EBAB55E}" srcOrd="1" destOrd="0" parTransId="{CF7868EC-A98C-5342-8873-CCCF7E182B9A}" sibTransId="{34C2C00B-100D-8548-88E7-E3DF6B3D1BCE}"/>
    <dgm:cxn modelId="{5F97B4FF-12E9-8E4F-B293-5A29C4EE4186}" type="presOf" srcId="{8A46D1A2-AE66-5545-B5C6-68A577BE8DFF}" destId="{219509CF-B5AE-824C-9137-90FE6F41E897}" srcOrd="0" destOrd="0" presId="urn:microsoft.com/office/officeart/2005/8/layout/lProcess2"/>
    <dgm:cxn modelId="{A331142C-A11F-B94E-90EF-D21E7D37F7C8}" type="presParOf" srcId="{3A9DB640-426A-0648-828C-9459C8F29563}" destId="{0E031654-D7E9-8E48-94E5-BBF8E3A21A9E}" srcOrd="0" destOrd="0" presId="urn:microsoft.com/office/officeart/2005/8/layout/lProcess2"/>
    <dgm:cxn modelId="{17F462F0-535F-9844-A48B-4A9270B35063}" type="presParOf" srcId="{0E031654-D7E9-8E48-94E5-BBF8E3A21A9E}" destId="{1886384E-7F5E-0C46-B09E-DD5887B1D990}" srcOrd="0" destOrd="0" presId="urn:microsoft.com/office/officeart/2005/8/layout/lProcess2"/>
    <dgm:cxn modelId="{CD34E19B-02FB-8F4D-BCEF-3A1861DAD8ED}" type="presParOf" srcId="{0E031654-D7E9-8E48-94E5-BBF8E3A21A9E}" destId="{A4F68F0C-ADB1-7E4E-A35C-8C21154957C6}" srcOrd="1" destOrd="0" presId="urn:microsoft.com/office/officeart/2005/8/layout/lProcess2"/>
    <dgm:cxn modelId="{687E52EA-DAB9-8841-AA12-E181E51381FC}" type="presParOf" srcId="{0E031654-D7E9-8E48-94E5-BBF8E3A21A9E}" destId="{604D0E69-2C8A-FF4A-A767-DC104804CBE4}" srcOrd="2" destOrd="0" presId="urn:microsoft.com/office/officeart/2005/8/layout/lProcess2"/>
    <dgm:cxn modelId="{167D623C-BF09-AC4F-948A-02CD2B8A9CEC}" type="presParOf" srcId="{604D0E69-2C8A-FF4A-A767-DC104804CBE4}" destId="{3A6283B4-62BC-1642-8579-66480AFE9981}" srcOrd="0" destOrd="0" presId="urn:microsoft.com/office/officeart/2005/8/layout/lProcess2"/>
    <dgm:cxn modelId="{3C681CB4-F299-3A44-AD61-2F1739F4D3FC}" type="presParOf" srcId="{3A6283B4-62BC-1642-8579-66480AFE9981}" destId="{9A5C8B54-E8B9-5144-A712-533FDFDCB980}" srcOrd="0" destOrd="0" presId="urn:microsoft.com/office/officeart/2005/8/layout/lProcess2"/>
    <dgm:cxn modelId="{12226C72-20E8-884F-9AA1-C3CA55CED57C}" type="presParOf" srcId="{3A6283B4-62BC-1642-8579-66480AFE9981}" destId="{EF5C0AB9-8408-B444-8622-D43C27D9DAFC}" srcOrd="1" destOrd="0" presId="urn:microsoft.com/office/officeart/2005/8/layout/lProcess2"/>
    <dgm:cxn modelId="{A7B51812-21F4-F34E-AE2A-0F31CB1AD4A6}" type="presParOf" srcId="{3A6283B4-62BC-1642-8579-66480AFE9981}" destId="{32190510-28D4-564D-8C61-CA1C4E71FFDA}" srcOrd="2" destOrd="0" presId="urn:microsoft.com/office/officeart/2005/8/layout/lProcess2"/>
    <dgm:cxn modelId="{BC283709-5845-D74A-B6BF-E573DD70EB33}" type="presParOf" srcId="{3A9DB640-426A-0648-828C-9459C8F29563}" destId="{0A2909FE-8B7B-FD4B-80C1-8E30337A1613}" srcOrd="1" destOrd="0" presId="urn:microsoft.com/office/officeart/2005/8/layout/lProcess2"/>
    <dgm:cxn modelId="{41332DDC-60D8-7E4D-8C81-C1772859E4E2}" type="presParOf" srcId="{3A9DB640-426A-0648-828C-9459C8F29563}" destId="{FA2DD86E-B6D3-E94E-958E-153B47809AD4}" srcOrd="2" destOrd="0" presId="urn:microsoft.com/office/officeart/2005/8/layout/lProcess2"/>
    <dgm:cxn modelId="{4F1C9542-C1B5-5748-8417-4B540F6C7762}" type="presParOf" srcId="{FA2DD86E-B6D3-E94E-958E-153B47809AD4}" destId="{5F7C211F-9042-EC43-AF3D-42BEB42044BE}" srcOrd="0" destOrd="0" presId="urn:microsoft.com/office/officeart/2005/8/layout/lProcess2"/>
    <dgm:cxn modelId="{FAF41E32-9422-6245-85F5-27861BD3CDB8}" type="presParOf" srcId="{FA2DD86E-B6D3-E94E-958E-153B47809AD4}" destId="{42B7F9B9-8348-0C4D-AC9B-CC66D458F7FF}" srcOrd="1" destOrd="0" presId="urn:microsoft.com/office/officeart/2005/8/layout/lProcess2"/>
    <dgm:cxn modelId="{225AD14E-E25D-964D-8FF2-0BC635AA9CF6}" type="presParOf" srcId="{FA2DD86E-B6D3-E94E-958E-153B47809AD4}" destId="{268DBC68-748D-B043-B027-807A4CC41A44}" srcOrd="2" destOrd="0" presId="urn:microsoft.com/office/officeart/2005/8/layout/lProcess2"/>
    <dgm:cxn modelId="{D393D2B9-6BD7-3A4D-A7F5-86CC6AF866EB}" type="presParOf" srcId="{268DBC68-748D-B043-B027-807A4CC41A44}" destId="{0E727FDF-35A6-7145-B311-ECCC0E742A36}" srcOrd="0" destOrd="0" presId="urn:microsoft.com/office/officeart/2005/8/layout/lProcess2"/>
    <dgm:cxn modelId="{A0099B5D-0B9C-A949-884E-24295CF71684}" type="presParOf" srcId="{0E727FDF-35A6-7145-B311-ECCC0E742A36}" destId="{BB3EEB33-7471-3C46-B37A-EF306DC11397}" srcOrd="0" destOrd="0" presId="urn:microsoft.com/office/officeart/2005/8/layout/lProcess2"/>
    <dgm:cxn modelId="{330AB1B0-7D58-D744-93DF-774DC20A006C}" type="presParOf" srcId="{0E727FDF-35A6-7145-B311-ECCC0E742A36}" destId="{B6AADDC7-19A1-E046-8D58-2090353C4FC2}" srcOrd="1" destOrd="0" presId="urn:microsoft.com/office/officeart/2005/8/layout/lProcess2"/>
    <dgm:cxn modelId="{4A394923-4B65-F24D-9BBF-CCD71B87BA5D}" type="presParOf" srcId="{0E727FDF-35A6-7145-B311-ECCC0E742A36}" destId="{219509CF-B5AE-824C-9137-90FE6F41E897}" srcOrd="2" destOrd="0" presId="urn:microsoft.com/office/officeart/2005/8/layout/lProcess2"/>
    <dgm:cxn modelId="{C6774328-92E2-F643-8C4D-F11D0A12B3E9}" type="presParOf" srcId="{0E727FDF-35A6-7145-B311-ECCC0E742A36}" destId="{E0CE05AF-A9AC-F34D-BAE5-F9BF37374EDB}" srcOrd="3" destOrd="0" presId="urn:microsoft.com/office/officeart/2005/8/layout/lProcess2"/>
    <dgm:cxn modelId="{0E47AD68-F8F1-7748-9F4B-387C9B77F2F5}" type="presParOf" srcId="{0E727FDF-35A6-7145-B311-ECCC0E742A36}" destId="{BF798EF9-4DCA-F54E-BDEA-C66F968FF331}" srcOrd="4" destOrd="0" presId="urn:microsoft.com/office/officeart/2005/8/layout/lProcess2"/>
    <dgm:cxn modelId="{C2E829F6-6CA8-7D4A-8703-4D20AD8EBD7C}" type="presParOf" srcId="{3A9DB640-426A-0648-828C-9459C8F29563}" destId="{A051A7FC-48BE-1849-81A6-2DCDABBA10D4}" srcOrd="3" destOrd="0" presId="urn:microsoft.com/office/officeart/2005/8/layout/lProcess2"/>
    <dgm:cxn modelId="{508E6E18-438C-C14F-B40B-5B89709C2C3B}" type="presParOf" srcId="{3A9DB640-426A-0648-828C-9459C8F29563}" destId="{194E2B3A-3D7A-354B-B54E-F148D5E0D04C}" srcOrd="4" destOrd="0" presId="urn:microsoft.com/office/officeart/2005/8/layout/lProcess2"/>
    <dgm:cxn modelId="{27068305-41AD-804A-AE2E-C6CEC3284445}" type="presParOf" srcId="{194E2B3A-3D7A-354B-B54E-F148D5E0D04C}" destId="{847E0B4C-8D6D-244B-9DA0-6F3A49E346AE}" srcOrd="0" destOrd="0" presId="urn:microsoft.com/office/officeart/2005/8/layout/lProcess2"/>
    <dgm:cxn modelId="{F90779AA-C5ED-5143-9ABA-5BAFEBE4DA39}" type="presParOf" srcId="{194E2B3A-3D7A-354B-B54E-F148D5E0D04C}" destId="{2F0FD1B9-6F06-5F43-8A4B-220409073675}" srcOrd="1" destOrd="0" presId="urn:microsoft.com/office/officeart/2005/8/layout/lProcess2"/>
    <dgm:cxn modelId="{36BF6CD9-140A-2746-B0F7-4F5B18E1F3D5}" type="presParOf" srcId="{194E2B3A-3D7A-354B-B54E-F148D5E0D04C}" destId="{835EDF3B-C9A5-3246-9510-75B3D6732884}" srcOrd="2" destOrd="0" presId="urn:microsoft.com/office/officeart/2005/8/layout/lProcess2"/>
    <dgm:cxn modelId="{6C74917E-4BAA-F84A-A12A-17C2E268CD27}" type="presParOf" srcId="{835EDF3B-C9A5-3246-9510-75B3D6732884}" destId="{D37A1B7D-60C9-C140-B7DD-4859D7571AC8}" srcOrd="0" destOrd="0" presId="urn:microsoft.com/office/officeart/2005/8/layout/lProcess2"/>
    <dgm:cxn modelId="{D19CF248-0AFE-7C45-BEF9-F59A8E81A6BA}" type="presParOf" srcId="{D37A1B7D-60C9-C140-B7DD-4859D7571AC8}" destId="{2DE2D63A-4790-D443-97AA-DFD90F9B3785}" srcOrd="0"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A58C3BC-FC5A-EF44-A06F-C9156D9901F6}" type="doc">
      <dgm:prSet loTypeId="urn:microsoft.com/office/officeart/2005/8/layout/cycle5" loCatId="cycle" qsTypeId="urn:microsoft.com/office/officeart/2005/8/quickstyle/simple4" qsCatId="simple" csTypeId="urn:microsoft.com/office/officeart/2005/8/colors/accent1_2" csCatId="accent1" phldr="1"/>
      <dgm:spPr/>
      <dgm:t>
        <a:bodyPr/>
        <a:lstStyle/>
        <a:p>
          <a:endParaRPr lang="en-US"/>
        </a:p>
      </dgm:t>
    </dgm:pt>
    <dgm:pt modelId="{B23090A6-CDD9-AA4D-94D3-607B5E5417F0}">
      <dgm:prSet custT="1"/>
      <dgm:spPr>
        <a:solidFill>
          <a:schemeClr val="bg1"/>
        </a:solidFill>
        <a:ln>
          <a:solidFill>
            <a:schemeClr val="accent3"/>
          </a:solidFill>
        </a:ln>
      </dgm:spPr>
      <dgm:t>
        <a:bodyPr/>
        <a:lstStyle/>
        <a:p>
          <a:pPr rtl="0"/>
          <a:r>
            <a:rPr lang="en-US" sz="1600" b="1" i="0" dirty="0">
              <a:solidFill>
                <a:schemeClr val="tx1"/>
              </a:solidFill>
            </a:rPr>
            <a:t>SHA-1 has not yet been "broken”</a:t>
          </a:r>
        </a:p>
      </dgm:t>
    </dgm:pt>
    <dgm:pt modelId="{340C0904-40E8-4444-9DD2-CB615B1AF9A4}" type="parTrans" cxnId="{A843E724-9596-3A40-87C1-545C058EE6D6}">
      <dgm:prSet/>
      <dgm:spPr/>
      <dgm:t>
        <a:bodyPr/>
        <a:lstStyle/>
        <a:p>
          <a:endParaRPr lang="en-US"/>
        </a:p>
      </dgm:t>
    </dgm:pt>
    <dgm:pt modelId="{126F67C4-9A61-3847-83D6-7056D217DDA0}" type="sibTrans" cxnId="{A843E724-9596-3A40-87C1-545C058EE6D6}">
      <dgm:prSet/>
      <dgm:spPr>
        <a:ln w="76200"/>
      </dgm:spPr>
      <dgm:t>
        <a:bodyPr/>
        <a:lstStyle/>
        <a:p>
          <a:endParaRPr lang="en-US"/>
        </a:p>
      </dgm:t>
    </dgm:pt>
    <dgm:pt modelId="{CA48A05E-0B7C-7E4F-ABCC-996B1E5555C7}">
      <dgm:prSet custT="1"/>
      <dgm:spPr>
        <a:solidFill>
          <a:schemeClr val="bg1"/>
        </a:solidFill>
        <a:ln>
          <a:solidFill>
            <a:schemeClr val="accent3"/>
          </a:solidFill>
        </a:ln>
      </dgm:spPr>
      <dgm:t>
        <a:bodyPr/>
        <a:lstStyle/>
        <a:p>
          <a:pPr rtl="0"/>
          <a:r>
            <a:rPr lang="en-US" sz="1600" b="1" i="0" dirty="0">
              <a:solidFill>
                <a:schemeClr val="tx1"/>
              </a:solidFill>
            </a:rPr>
            <a:t>No one has demonstrated a technique for producing collisions in a practical amount of time</a:t>
          </a:r>
        </a:p>
      </dgm:t>
    </dgm:pt>
    <dgm:pt modelId="{126CB11A-064E-2E4B-9BD7-5FC3C6149A7A}" type="parTrans" cxnId="{1115A795-87AD-3542-9B33-12279A8C4ED1}">
      <dgm:prSet/>
      <dgm:spPr/>
      <dgm:t>
        <a:bodyPr/>
        <a:lstStyle/>
        <a:p>
          <a:endParaRPr lang="en-US"/>
        </a:p>
      </dgm:t>
    </dgm:pt>
    <dgm:pt modelId="{34E440C3-2702-924E-98BF-9B527E6B1277}" type="sibTrans" cxnId="{1115A795-87AD-3542-9B33-12279A8C4ED1}">
      <dgm:prSet/>
      <dgm:spPr/>
      <dgm:t>
        <a:bodyPr/>
        <a:lstStyle/>
        <a:p>
          <a:endParaRPr lang="en-US"/>
        </a:p>
      </dgm:t>
    </dgm:pt>
    <dgm:pt modelId="{1C24CE7F-07E9-1841-9A44-3D07361E51FB}">
      <dgm:prSet custT="1"/>
      <dgm:spPr>
        <a:solidFill>
          <a:schemeClr val="bg1"/>
        </a:solidFill>
        <a:ln>
          <a:solidFill>
            <a:schemeClr val="accent3"/>
          </a:solidFill>
        </a:ln>
      </dgm:spPr>
      <dgm:t>
        <a:bodyPr/>
        <a:lstStyle/>
        <a:p>
          <a:pPr rtl="0"/>
          <a:r>
            <a:rPr lang="en-US" sz="1600" b="1" i="0" dirty="0">
              <a:solidFill>
                <a:schemeClr val="tx1"/>
              </a:solidFill>
            </a:rPr>
            <a:t>Considered to be insecure and has been phased out for SHA-2</a:t>
          </a:r>
        </a:p>
      </dgm:t>
    </dgm:pt>
    <dgm:pt modelId="{B6CE00C5-CD16-494B-BA3E-0C671159B146}" type="parTrans" cxnId="{0B555CDB-93D6-0742-9D36-DC897B851A9A}">
      <dgm:prSet/>
      <dgm:spPr/>
      <dgm:t>
        <a:bodyPr/>
        <a:lstStyle/>
        <a:p>
          <a:endParaRPr lang="en-US"/>
        </a:p>
      </dgm:t>
    </dgm:pt>
    <dgm:pt modelId="{9823E08E-C811-FF4D-8943-524E0B6F4B6D}" type="sibTrans" cxnId="{0B555CDB-93D6-0742-9D36-DC897B851A9A}">
      <dgm:prSet/>
      <dgm:spPr/>
      <dgm:t>
        <a:bodyPr/>
        <a:lstStyle/>
        <a:p>
          <a:endParaRPr lang="en-US"/>
        </a:p>
      </dgm:t>
    </dgm:pt>
    <dgm:pt modelId="{2A148A0D-6B73-784B-A98D-866B83307FDE}">
      <dgm:prSet custT="1"/>
      <dgm:spPr>
        <a:solidFill>
          <a:schemeClr val="bg1"/>
        </a:solidFill>
        <a:ln>
          <a:solidFill>
            <a:schemeClr val="accent1"/>
          </a:solidFill>
        </a:ln>
      </dgm:spPr>
      <dgm:t>
        <a:bodyPr/>
        <a:lstStyle/>
        <a:p>
          <a:pPr rtl="0"/>
          <a:r>
            <a:rPr lang="en-US" sz="1600" b="1" i="0" dirty="0">
              <a:solidFill>
                <a:schemeClr val="tx1"/>
              </a:solidFill>
            </a:rPr>
            <a:t>SHA-2 shares the same structure and mathematical operations as its predecessors so this is a cause for concern</a:t>
          </a:r>
        </a:p>
      </dgm:t>
    </dgm:pt>
    <dgm:pt modelId="{EFE7775E-8FB8-AD4E-A52A-807DF68DA564}" type="parTrans" cxnId="{12AA2ED7-8FE9-CB42-8E2C-337F3CC04A18}">
      <dgm:prSet/>
      <dgm:spPr/>
      <dgm:t>
        <a:bodyPr/>
        <a:lstStyle/>
        <a:p>
          <a:endParaRPr lang="en-US"/>
        </a:p>
      </dgm:t>
    </dgm:pt>
    <dgm:pt modelId="{494443EA-FBBD-2B4A-BE3C-43DC5489B3B5}" type="sibTrans" cxnId="{12AA2ED7-8FE9-CB42-8E2C-337F3CC04A18}">
      <dgm:prSet/>
      <dgm:spPr>
        <a:ln w="76200"/>
      </dgm:spPr>
      <dgm:t>
        <a:bodyPr/>
        <a:lstStyle/>
        <a:p>
          <a:endParaRPr lang="en-US"/>
        </a:p>
      </dgm:t>
    </dgm:pt>
    <dgm:pt modelId="{A7BB43B6-3FFD-B746-9BAD-6C1235D1A44E}">
      <dgm:prSet custT="1"/>
      <dgm:spPr>
        <a:solidFill>
          <a:schemeClr val="bg1"/>
        </a:solidFill>
        <a:ln>
          <a:solidFill>
            <a:schemeClr val="accent1"/>
          </a:solidFill>
        </a:ln>
      </dgm:spPr>
      <dgm:t>
        <a:bodyPr/>
        <a:lstStyle/>
        <a:p>
          <a:pPr rtl="0"/>
          <a:r>
            <a:rPr lang="en-US" sz="1600" b="1" i="0" dirty="0">
              <a:solidFill>
                <a:schemeClr val="tx1"/>
              </a:solidFill>
            </a:rPr>
            <a:t>Because it will take years to find a suitable replacement for SHA-2 should it become vulnerable, NIST decided to begin the process of developing a new hash standard</a:t>
          </a:r>
        </a:p>
      </dgm:t>
    </dgm:pt>
    <dgm:pt modelId="{67877061-52E9-9545-9DF1-9962BF77C82E}" type="parTrans" cxnId="{0AFF51CB-E791-1C42-9062-CA5D2FEF7EA2}">
      <dgm:prSet/>
      <dgm:spPr/>
      <dgm:t>
        <a:bodyPr/>
        <a:lstStyle/>
        <a:p>
          <a:endParaRPr lang="en-US"/>
        </a:p>
      </dgm:t>
    </dgm:pt>
    <dgm:pt modelId="{35F4A5DC-0C16-9E45-8C35-73C21CDF35BC}" type="sibTrans" cxnId="{0AFF51CB-E791-1C42-9062-CA5D2FEF7EA2}">
      <dgm:prSet/>
      <dgm:spPr/>
      <dgm:t>
        <a:bodyPr/>
        <a:lstStyle/>
        <a:p>
          <a:endParaRPr lang="en-US"/>
        </a:p>
      </dgm:t>
    </dgm:pt>
    <dgm:pt modelId="{750CBC8C-A641-FF4A-92E6-AAA68594B951}">
      <dgm:prSet custT="1"/>
      <dgm:spPr>
        <a:solidFill>
          <a:schemeClr val="bg1"/>
        </a:solidFill>
        <a:ln>
          <a:solidFill>
            <a:schemeClr val="accent3"/>
          </a:solidFill>
        </a:ln>
      </dgm:spPr>
      <dgm:t>
        <a:bodyPr/>
        <a:lstStyle/>
        <a:p>
          <a:pPr rtl="0"/>
          <a:r>
            <a:rPr lang="en-US" sz="1600" b="1" i="0" dirty="0">
              <a:solidFill>
                <a:schemeClr val="tx1"/>
              </a:solidFill>
            </a:rPr>
            <a:t>NIST announced in 2007 a competition for the SHA-3 next generation NIST hash function</a:t>
          </a:r>
        </a:p>
      </dgm:t>
    </dgm:pt>
    <dgm:pt modelId="{FBCA09AB-4800-0249-9EF1-9C85F9ADE9B8}" type="parTrans" cxnId="{35331520-AAB1-714B-9F7E-7CD94875C8D6}">
      <dgm:prSet/>
      <dgm:spPr/>
      <dgm:t>
        <a:bodyPr/>
        <a:lstStyle/>
        <a:p>
          <a:endParaRPr lang="en-US"/>
        </a:p>
      </dgm:t>
    </dgm:pt>
    <dgm:pt modelId="{4A30461B-54E2-FE43-99CC-72179BD19E20}" type="sibTrans" cxnId="{35331520-AAB1-714B-9F7E-7CD94875C8D6}">
      <dgm:prSet/>
      <dgm:spPr>
        <a:ln>
          <a:noFill/>
        </a:ln>
      </dgm:spPr>
      <dgm:t>
        <a:bodyPr/>
        <a:lstStyle/>
        <a:p>
          <a:endParaRPr lang="en-US"/>
        </a:p>
      </dgm:t>
    </dgm:pt>
    <dgm:pt modelId="{9C09833D-06F3-7E40-907E-63DBCBBF5508}">
      <dgm:prSet custT="1"/>
      <dgm:spPr>
        <a:solidFill>
          <a:schemeClr val="bg1"/>
        </a:solidFill>
        <a:ln>
          <a:solidFill>
            <a:schemeClr val="accent3"/>
          </a:solidFill>
        </a:ln>
      </dgm:spPr>
      <dgm:t>
        <a:bodyPr/>
        <a:lstStyle/>
        <a:p>
          <a:pPr rtl="0"/>
          <a:r>
            <a:rPr lang="en-US" sz="1600" b="1" i="0" dirty="0">
              <a:solidFill>
                <a:schemeClr val="tx1"/>
              </a:solidFill>
            </a:rPr>
            <a:t>Winning design was announced by NIST in October 2012</a:t>
          </a:r>
        </a:p>
      </dgm:t>
    </dgm:pt>
    <dgm:pt modelId="{DA89C877-B591-764A-AAB5-C743627A11E5}" type="parTrans" cxnId="{4E05AA83-8BDA-CD48-B925-D4CAF41DD007}">
      <dgm:prSet/>
      <dgm:spPr/>
      <dgm:t>
        <a:bodyPr/>
        <a:lstStyle/>
        <a:p>
          <a:endParaRPr lang="en-US"/>
        </a:p>
      </dgm:t>
    </dgm:pt>
    <dgm:pt modelId="{1FD606E0-C7EA-3A46-A850-CB9DF5D2CFDF}" type="sibTrans" cxnId="{4E05AA83-8BDA-CD48-B925-D4CAF41DD007}">
      <dgm:prSet/>
      <dgm:spPr/>
      <dgm:t>
        <a:bodyPr/>
        <a:lstStyle/>
        <a:p>
          <a:endParaRPr lang="en-US"/>
        </a:p>
      </dgm:t>
    </dgm:pt>
    <dgm:pt modelId="{00EEA401-1779-734C-A8A5-41DC90948BF2}">
      <dgm:prSet custT="1"/>
      <dgm:spPr>
        <a:solidFill>
          <a:schemeClr val="bg1"/>
        </a:solidFill>
        <a:ln>
          <a:solidFill>
            <a:schemeClr val="accent3"/>
          </a:solidFill>
        </a:ln>
      </dgm:spPr>
      <dgm:t>
        <a:bodyPr/>
        <a:lstStyle/>
        <a:p>
          <a:pPr rtl="0"/>
          <a:r>
            <a:rPr lang="en-US" sz="1600" b="1" i="0" dirty="0">
              <a:solidFill>
                <a:schemeClr val="tx1"/>
              </a:solidFill>
            </a:rPr>
            <a:t>SHA-3 is a cryptographic hash function that is intended to complement SHA-2 as the approved standard for a wide range of applications</a:t>
          </a:r>
        </a:p>
      </dgm:t>
    </dgm:pt>
    <dgm:pt modelId="{7B87F69D-B36C-DB4D-B087-E150337E4A5A}" type="parTrans" cxnId="{9010EB3A-6F6A-BD4F-A057-61891726065E}">
      <dgm:prSet/>
      <dgm:spPr/>
      <dgm:t>
        <a:bodyPr/>
        <a:lstStyle/>
        <a:p>
          <a:endParaRPr lang="en-US"/>
        </a:p>
      </dgm:t>
    </dgm:pt>
    <dgm:pt modelId="{8278DD95-4D3E-5E46-9521-7F81CD949B94}" type="sibTrans" cxnId="{9010EB3A-6F6A-BD4F-A057-61891726065E}">
      <dgm:prSet/>
      <dgm:spPr/>
      <dgm:t>
        <a:bodyPr/>
        <a:lstStyle/>
        <a:p>
          <a:endParaRPr lang="en-US"/>
        </a:p>
      </dgm:t>
    </dgm:pt>
    <dgm:pt modelId="{1BAB6AF2-59FC-DD42-94C8-E682F2690475}" type="pres">
      <dgm:prSet presAssocID="{2A58C3BC-FC5A-EF44-A06F-C9156D9901F6}" presName="cycle" presStyleCnt="0">
        <dgm:presLayoutVars>
          <dgm:dir/>
          <dgm:resizeHandles val="exact"/>
        </dgm:presLayoutVars>
      </dgm:prSet>
      <dgm:spPr/>
    </dgm:pt>
    <dgm:pt modelId="{E45CC442-E4C3-BD40-895A-08CC9A6FC852}" type="pres">
      <dgm:prSet presAssocID="{B23090A6-CDD9-AA4D-94D3-607B5E5417F0}" presName="node" presStyleLbl="node1" presStyleIdx="0" presStyleCnt="3" custScaleX="179652" custScaleY="117913">
        <dgm:presLayoutVars>
          <dgm:bulletEnabled val="1"/>
        </dgm:presLayoutVars>
      </dgm:prSet>
      <dgm:spPr/>
    </dgm:pt>
    <dgm:pt modelId="{52835F9D-82B4-8846-A2B2-EEF10BB9AE31}" type="pres">
      <dgm:prSet presAssocID="{B23090A6-CDD9-AA4D-94D3-607B5E5417F0}" presName="spNode" presStyleCnt="0"/>
      <dgm:spPr/>
    </dgm:pt>
    <dgm:pt modelId="{C1C13A19-CB44-5749-9553-D8637A6F8523}" type="pres">
      <dgm:prSet presAssocID="{126F67C4-9A61-3847-83D6-7056D217DDA0}" presName="sibTrans" presStyleLbl="sibTrans1D1" presStyleIdx="0" presStyleCnt="3"/>
      <dgm:spPr/>
    </dgm:pt>
    <dgm:pt modelId="{D1805330-05BD-DF4B-8630-51C3CBE7020C}" type="pres">
      <dgm:prSet presAssocID="{2A148A0D-6B73-784B-A98D-866B83307FDE}" presName="node" presStyleLbl="node1" presStyleIdx="1" presStyleCnt="3" custScaleX="161730" custScaleY="160230" custRadScaleRad="125224" custRadScaleInc="-40331">
        <dgm:presLayoutVars>
          <dgm:bulletEnabled val="1"/>
        </dgm:presLayoutVars>
      </dgm:prSet>
      <dgm:spPr/>
    </dgm:pt>
    <dgm:pt modelId="{5FD0FCA0-4D2A-604B-A0CB-7499830F964D}" type="pres">
      <dgm:prSet presAssocID="{2A148A0D-6B73-784B-A98D-866B83307FDE}" presName="spNode" presStyleCnt="0"/>
      <dgm:spPr/>
    </dgm:pt>
    <dgm:pt modelId="{60022302-D31B-EA46-B338-C7ADF54B83C4}" type="pres">
      <dgm:prSet presAssocID="{494443EA-FBBD-2B4A-BE3C-43DC5489B3B5}" presName="sibTrans" presStyleLbl="sibTrans1D1" presStyleIdx="1" presStyleCnt="3"/>
      <dgm:spPr/>
    </dgm:pt>
    <dgm:pt modelId="{89ACCF36-868B-9845-8E79-1FDE8D49FD3E}" type="pres">
      <dgm:prSet presAssocID="{750CBC8C-A641-FF4A-92E6-AAA68594B951}" presName="node" presStyleLbl="node1" presStyleIdx="2" presStyleCnt="3" custScaleX="165564" custScaleY="174974" custRadScaleRad="103836" custRadScaleInc="36345">
        <dgm:presLayoutVars>
          <dgm:bulletEnabled val="1"/>
        </dgm:presLayoutVars>
      </dgm:prSet>
      <dgm:spPr/>
    </dgm:pt>
    <dgm:pt modelId="{F562C040-D93E-DE40-9ED2-CD47D09710D0}" type="pres">
      <dgm:prSet presAssocID="{750CBC8C-A641-FF4A-92E6-AAA68594B951}" presName="spNode" presStyleCnt="0"/>
      <dgm:spPr/>
    </dgm:pt>
    <dgm:pt modelId="{44FB74B7-9D06-F04A-A84D-C928611E2C9F}" type="pres">
      <dgm:prSet presAssocID="{4A30461B-54E2-FE43-99CC-72179BD19E20}" presName="sibTrans" presStyleLbl="sibTrans1D1" presStyleIdx="2" presStyleCnt="3"/>
      <dgm:spPr/>
    </dgm:pt>
  </dgm:ptLst>
  <dgm:cxnLst>
    <dgm:cxn modelId="{2C003705-F660-1D4F-9517-39FC1408F670}" type="presOf" srcId="{B23090A6-CDD9-AA4D-94D3-607B5E5417F0}" destId="{E45CC442-E4C3-BD40-895A-08CC9A6FC852}" srcOrd="0" destOrd="0" presId="urn:microsoft.com/office/officeart/2005/8/layout/cycle5"/>
    <dgm:cxn modelId="{2D024916-3DD3-7541-86B9-9CCC37C18872}" type="presOf" srcId="{A7BB43B6-3FFD-B746-9BAD-6C1235D1A44E}" destId="{D1805330-05BD-DF4B-8630-51C3CBE7020C}" srcOrd="0" destOrd="1" presId="urn:microsoft.com/office/officeart/2005/8/layout/cycle5"/>
    <dgm:cxn modelId="{35331520-AAB1-714B-9F7E-7CD94875C8D6}" srcId="{2A58C3BC-FC5A-EF44-A06F-C9156D9901F6}" destId="{750CBC8C-A641-FF4A-92E6-AAA68594B951}" srcOrd="2" destOrd="0" parTransId="{FBCA09AB-4800-0249-9EF1-9C85F9ADE9B8}" sibTransId="{4A30461B-54E2-FE43-99CC-72179BD19E20}"/>
    <dgm:cxn modelId="{DB6CB121-A057-8947-A068-7D49649C5177}" type="presOf" srcId="{126F67C4-9A61-3847-83D6-7056D217DDA0}" destId="{C1C13A19-CB44-5749-9553-D8637A6F8523}" srcOrd="0" destOrd="0" presId="urn:microsoft.com/office/officeart/2005/8/layout/cycle5"/>
    <dgm:cxn modelId="{A843E724-9596-3A40-87C1-545C058EE6D6}" srcId="{2A58C3BC-FC5A-EF44-A06F-C9156D9901F6}" destId="{B23090A6-CDD9-AA4D-94D3-607B5E5417F0}" srcOrd="0" destOrd="0" parTransId="{340C0904-40E8-4444-9DD2-CB615B1AF9A4}" sibTransId="{126F67C4-9A61-3847-83D6-7056D217DDA0}"/>
    <dgm:cxn modelId="{5628602E-0EC6-7F44-9A3D-D6E64BF66F54}" type="presOf" srcId="{750CBC8C-A641-FF4A-92E6-AAA68594B951}" destId="{89ACCF36-868B-9845-8E79-1FDE8D49FD3E}" srcOrd="0" destOrd="0" presId="urn:microsoft.com/office/officeart/2005/8/layout/cycle5"/>
    <dgm:cxn modelId="{CE5D7B30-28BC-E140-B3A3-1D8E9C4748C5}" type="presOf" srcId="{1C24CE7F-07E9-1841-9A44-3D07361E51FB}" destId="{E45CC442-E4C3-BD40-895A-08CC9A6FC852}" srcOrd="0" destOrd="2" presId="urn:microsoft.com/office/officeart/2005/8/layout/cycle5"/>
    <dgm:cxn modelId="{9010EB3A-6F6A-BD4F-A057-61891726065E}" srcId="{750CBC8C-A641-FF4A-92E6-AAA68594B951}" destId="{00EEA401-1779-734C-A8A5-41DC90948BF2}" srcOrd="1" destOrd="0" parTransId="{7B87F69D-B36C-DB4D-B087-E150337E4A5A}" sibTransId="{8278DD95-4D3E-5E46-9521-7F81CD949B94}"/>
    <dgm:cxn modelId="{D780B85D-B965-214A-A3A6-6D5310D3F8ED}" type="presOf" srcId="{4A30461B-54E2-FE43-99CC-72179BD19E20}" destId="{44FB74B7-9D06-F04A-A84D-C928611E2C9F}" srcOrd="0" destOrd="0" presId="urn:microsoft.com/office/officeart/2005/8/layout/cycle5"/>
    <dgm:cxn modelId="{D3B90D80-4A29-8341-9AD3-54E9EB11A64F}" type="presOf" srcId="{CA48A05E-0B7C-7E4F-ABCC-996B1E5555C7}" destId="{E45CC442-E4C3-BD40-895A-08CC9A6FC852}" srcOrd="0" destOrd="1" presId="urn:microsoft.com/office/officeart/2005/8/layout/cycle5"/>
    <dgm:cxn modelId="{61669083-C394-0A46-8071-55EF3BE8D179}" type="presOf" srcId="{494443EA-FBBD-2B4A-BE3C-43DC5489B3B5}" destId="{60022302-D31B-EA46-B338-C7ADF54B83C4}" srcOrd="0" destOrd="0" presId="urn:microsoft.com/office/officeart/2005/8/layout/cycle5"/>
    <dgm:cxn modelId="{4E05AA83-8BDA-CD48-B925-D4CAF41DD007}" srcId="{750CBC8C-A641-FF4A-92E6-AAA68594B951}" destId="{9C09833D-06F3-7E40-907E-63DBCBBF5508}" srcOrd="0" destOrd="0" parTransId="{DA89C877-B591-764A-AAB5-C743627A11E5}" sibTransId="{1FD606E0-C7EA-3A46-A850-CB9DF5D2CFDF}"/>
    <dgm:cxn modelId="{7F0C048F-0DA0-E848-B3B4-4CDFCA7EBF2C}" type="presOf" srcId="{9C09833D-06F3-7E40-907E-63DBCBBF5508}" destId="{89ACCF36-868B-9845-8E79-1FDE8D49FD3E}" srcOrd="0" destOrd="1" presId="urn:microsoft.com/office/officeart/2005/8/layout/cycle5"/>
    <dgm:cxn modelId="{1115A795-87AD-3542-9B33-12279A8C4ED1}" srcId="{B23090A6-CDD9-AA4D-94D3-607B5E5417F0}" destId="{CA48A05E-0B7C-7E4F-ABCC-996B1E5555C7}" srcOrd="0" destOrd="0" parTransId="{126CB11A-064E-2E4B-9BD7-5FC3C6149A7A}" sibTransId="{34E440C3-2702-924E-98BF-9B527E6B1277}"/>
    <dgm:cxn modelId="{208350AC-A986-574D-A8D4-3D91B05C2775}" type="presOf" srcId="{2A58C3BC-FC5A-EF44-A06F-C9156D9901F6}" destId="{1BAB6AF2-59FC-DD42-94C8-E682F2690475}" srcOrd="0" destOrd="0" presId="urn:microsoft.com/office/officeart/2005/8/layout/cycle5"/>
    <dgm:cxn modelId="{230BFDC1-A3A8-6D4A-8C3A-CFF29E395F53}" type="presOf" srcId="{2A148A0D-6B73-784B-A98D-866B83307FDE}" destId="{D1805330-05BD-DF4B-8630-51C3CBE7020C}" srcOrd="0" destOrd="0" presId="urn:microsoft.com/office/officeart/2005/8/layout/cycle5"/>
    <dgm:cxn modelId="{0AFF51CB-E791-1C42-9062-CA5D2FEF7EA2}" srcId="{2A148A0D-6B73-784B-A98D-866B83307FDE}" destId="{A7BB43B6-3FFD-B746-9BAD-6C1235D1A44E}" srcOrd="0" destOrd="0" parTransId="{67877061-52E9-9545-9DF1-9962BF77C82E}" sibTransId="{35F4A5DC-0C16-9E45-8C35-73C21CDF35BC}"/>
    <dgm:cxn modelId="{12AA2ED7-8FE9-CB42-8E2C-337F3CC04A18}" srcId="{2A58C3BC-FC5A-EF44-A06F-C9156D9901F6}" destId="{2A148A0D-6B73-784B-A98D-866B83307FDE}" srcOrd="1" destOrd="0" parTransId="{EFE7775E-8FB8-AD4E-A52A-807DF68DA564}" sibTransId="{494443EA-FBBD-2B4A-BE3C-43DC5489B3B5}"/>
    <dgm:cxn modelId="{7522DFDA-B965-1A46-A75D-189006E9AC34}" type="presOf" srcId="{00EEA401-1779-734C-A8A5-41DC90948BF2}" destId="{89ACCF36-868B-9845-8E79-1FDE8D49FD3E}" srcOrd="0" destOrd="2" presId="urn:microsoft.com/office/officeart/2005/8/layout/cycle5"/>
    <dgm:cxn modelId="{0B555CDB-93D6-0742-9D36-DC897B851A9A}" srcId="{B23090A6-CDD9-AA4D-94D3-607B5E5417F0}" destId="{1C24CE7F-07E9-1841-9A44-3D07361E51FB}" srcOrd="1" destOrd="0" parTransId="{B6CE00C5-CD16-494B-BA3E-0C671159B146}" sibTransId="{9823E08E-C811-FF4D-8943-524E0B6F4B6D}"/>
    <dgm:cxn modelId="{1E962E79-DD02-FA4A-A10F-A2861893D181}" type="presParOf" srcId="{1BAB6AF2-59FC-DD42-94C8-E682F2690475}" destId="{E45CC442-E4C3-BD40-895A-08CC9A6FC852}" srcOrd="0" destOrd="0" presId="urn:microsoft.com/office/officeart/2005/8/layout/cycle5"/>
    <dgm:cxn modelId="{D3549147-D231-3646-90D9-C4BAF7E99034}" type="presParOf" srcId="{1BAB6AF2-59FC-DD42-94C8-E682F2690475}" destId="{52835F9D-82B4-8846-A2B2-EEF10BB9AE31}" srcOrd="1" destOrd="0" presId="urn:microsoft.com/office/officeart/2005/8/layout/cycle5"/>
    <dgm:cxn modelId="{A6F48E5A-A688-D648-9FA6-CD9834D35BD2}" type="presParOf" srcId="{1BAB6AF2-59FC-DD42-94C8-E682F2690475}" destId="{C1C13A19-CB44-5749-9553-D8637A6F8523}" srcOrd="2" destOrd="0" presId="urn:microsoft.com/office/officeart/2005/8/layout/cycle5"/>
    <dgm:cxn modelId="{B9515572-087E-B345-A857-29BF3F5E0DFA}" type="presParOf" srcId="{1BAB6AF2-59FC-DD42-94C8-E682F2690475}" destId="{D1805330-05BD-DF4B-8630-51C3CBE7020C}" srcOrd="3" destOrd="0" presId="urn:microsoft.com/office/officeart/2005/8/layout/cycle5"/>
    <dgm:cxn modelId="{0D434738-229E-AB45-BFBA-987163CDBCC7}" type="presParOf" srcId="{1BAB6AF2-59FC-DD42-94C8-E682F2690475}" destId="{5FD0FCA0-4D2A-604B-A0CB-7499830F964D}" srcOrd="4" destOrd="0" presId="urn:microsoft.com/office/officeart/2005/8/layout/cycle5"/>
    <dgm:cxn modelId="{8A7E92AE-BDC5-AC42-9BE1-ABD2E840D8EE}" type="presParOf" srcId="{1BAB6AF2-59FC-DD42-94C8-E682F2690475}" destId="{60022302-D31B-EA46-B338-C7ADF54B83C4}" srcOrd="5" destOrd="0" presId="urn:microsoft.com/office/officeart/2005/8/layout/cycle5"/>
    <dgm:cxn modelId="{8E0C2BE1-A3CC-6141-A728-D1EC89B43D39}" type="presParOf" srcId="{1BAB6AF2-59FC-DD42-94C8-E682F2690475}" destId="{89ACCF36-868B-9845-8E79-1FDE8D49FD3E}" srcOrd="6" destOrd="0" presId="urn:microsoft.com/office/officeart/2005/8/layout/cycle5"/>
    <dgm:cxn modelId="{10DD9325-17A7-C647-AD3D-303A855F708C}" type="presParOf" srcId="{1BAB6AF2-59FC-DD42-94C8-E682F2690475}" destId="{F562C040-D93E-DE40-9ED2-CD47D09710D0}" srcOrd="7" destOrd="0" presId="urn:microsoft.com/office/officeart/2005/8/layout/cycle5"/>
    <dgm:cxn modelId="{08E2DF5B-A322-AE48-9AD7-DB6B1BA1139E}" type="presParOf" srcId="{1BAB6AF2-59FC-DD42-94C8-E682F2690475}" destId="{44FB74B7-9D06-F04A-A84D-C928611E2C9F}" srcOrd="8" destOrd="0" presId="urn:microsoft.com/office/officeart/2005/8/layout/cycle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B6C901C-3225-9A49-8E32-8AA62AA2EF15}">
      <dsp:nvSpPr>
        <dsp:cNvPr id="0" name=""/>
        <dsp:cNvSpPr/>
      </dsp:nvSpPr>
      <dsp:spPr>
        <a:xfrm>
          <a:off x="0" y="213241"/>
          <a:ext cx="6781800" cy="953235"/>
        </a:xfrm>
        <a:prstGeom prst="rect">
          <a:avLst/>
        </a:prstGeom>
        <a:blipFill rotWithShape="1">
          <a:blip xmlns:r="http://schemas.openxmlformats.org/officeDocument/2006/relationships" r:embed="rId1">
            <a:duotone>
              <a:schemeClr val="accent1">
                <a:hueOff val="0"/>
                <a:satOff val="0"/>
                <a:lumOff val="0"/>
                <a:alphaOff val="0"/>
                <a:shade val="70000"/>
                <a:satMod val="120000"/>
              </a:schemeClr>
              <a:schemeClr val="accent1">
                <a:hueOff val="0"/>
                <a:satOff val="0"/>
                <a:lumOff val="0"/>
                <a:alphaOff val="0"/>
                <a:tint val="70000"/>
                <a:satMod val="135000"/>
              </a:schemeClr>
            </a:duotone>
          </a:blip>
          <a:tile tx="0" ty="0" sx="40000" sy="40000" flip="none" algn="tl"/>
        </a:blipFill>
        <a:ln w="38100" cap="flat" cmpd="sng" algn="ctr">
          <a:solidFill>
            <a:schemeClr val="accent1">
              <a:hueOff val="0"/>
              <a:satOff val="0"/>
              <a:lumOff val="0"/>
              <a:alphaOff val="0"/>
            </a:schemeClr>
          </a:solidFill>
          <a:prstDash val="solid"/>
          <a:miter/>
        </a:ln>
        <a:effectLst>
          <a:outerShdw blurRad="38100" dist="25400" dir="5400000" rotWithShape="0">
            <a:srgbClr val="000000">
              <a:alpha val="5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35128" tIns="77216" rIns="135128" bIns="77216" numCol="1" spcCol="1270" anchor="ctr" anchorCtr="0">
          <a:noAutofit/>
        </a:bodyPr>
        <a:lstStyle/>
        <a:p>
          <a:pPr marL="0" lvl="0" indent="0" algn="ctr" defTabSz="844550">
            <a:lnSpc>
              <a:spcPct val="90000"/>
            </a:lnSpc>
            <a:spcBef>
              <a:spcPct val="0"/>
            </a:spcBef>
            <a:spcAft>
              <a:spcPct val="35000"/>
            </a:spcAft>
            <a:buNone/>
          </a:pPr>
          <a:r>
            <a:rPr lang="en-US" sz="1900" kern="1200" dirty="0">
              <a:effectLst>
                <a:outerShdw blurRad="38100" dist="38100" dir="2700000" algn="tl">
                  <a:srgbClr val="000000">
                    <a:alpha val="43137"/>
                  </a:srgbClr>
                </a:outerShdw>
              </a:effectLst>
            </a:rPr>
            <a:t>Takes as input a secret key and a data block and produces a hash value (MAC) which is associated with the protected message</a:t>
          </a:r>
        </a:p>
      </dsp:txBody>
      <dsp:txXfrm>
        <a:off x="0" y="213241"/>
        <a:ext cx="6781800" cy="953235"/>
      </dsp:txXfrm>
    </dsp:sp>
    <dsp:sp modelId="{97553C45-932E-B64E-92DD-2B633E7B7105}">
      <dsp:nvSpPr>
        <dsp:cNvPr id="0" name=""/>
        <dsp:cNvSpPr/>
      </dsp:nvSpPr>
      <dsp:spPr>
        <a:xfrm>
          <a:off x="0" y="1166476"/>
          <a:ext cx="6781800" cy="1642882"/>
        </a:xfrm>
        <a:prstGeom prst="rect">
          <a:avLst/>
        </a:prstGeom>
        <a:solidFill>
          <a:schemeClr val="bg1"/>
        </a:solidFill>
        <a:ln w="38100" cap="flat" cmpd="sng" algn="ctr">
          <a:solidFill>
            <a:schemeClr val="accent1">
              <a:alpha val="90000"/>
              <a:tint val="40000"/>
              <a:hueOff val="0"/>
              <a:satOff val="0"/>
              <a:lumOff val="0"/>
              <a:alphaOff val="0"/>
            </a:schemeClr>
          </a:solidFill>
          <a:prstDash val="solid"/>
          <a:miter/>
        </a:ln>
        <a:effectLst/>
      </dsp:spPr>
      <dsp:style>
        <a:lnRef idx="1">
          <a:scrgbClr r="0" g="0" b="0"/>
        </a:lnRef>
        <a:fillRef idx="1">
          <a:scrgbClr r="0" g="0" b="0"/>
        </a:fillRef>
        <a:effectRef idx="0">
          <a:scrgbClr r="0" g="0" b="0"/>
        </a:effectRef>
        <a:fontRef idx="minor"/>
      </dsp:style>
      <dsp:txBody>
        <a:bodyPr spcFirstLastPara="0" vert="horz" wrap="square" lIns="101346" tIns="101346" rIns="135128" bIns="152019" numCol="1" spcCol="1270" anchor="t" anchorCtr="0">
          <a:noAutofit/>
        </a:bodyPr>
        <a:lstStyle/>
        <a:p>
          <a:pPr marL="171450" lvl="1" indent="-171450" algn="l" defTabSz="844550">
            <a:lnSpc>
              <a:spcPct val="90000"/>
            </a:lnSpc>
            <a:spcBef>
              <a:spcPct val="0"/>
            </a:spcBef>
            <a:spcAft>
              <a:spcPct val="15000"/>
            </a:spcAft>
            <a:buChar char="•"/>
          </a:pPr>
          <a:r>
            <a:rPr lang="en-US" sz="1900" kern="1200" dirty="0"/>
            <a:t>If the integrity of the message needs to be checked, the MAC function can be applied to the message and the result compared with the associated MAC value</a:t>
          </a:r>
        </a:p>
        <a:p>
          <a:pPr marL="171450" lvl="1" indent="-171450" algn="l" defTabSz="844550">
            <a:lnSpc>
              <a:spcPct val="90000"/>
            </a:lnSpc>
            <a:spcBef>
              <a:spcPct val="0"/>
            </a:spcBef>
            <a:spcAft>
              <a:spcPct val="15000"/>
            </a:spcAft>
            <a:buChar char="•"/>
          </a:pPr>
          <a:r>
            <a:rPr lang="en-US" sz="1900" kern="1200" dirty="0"/>
            <a:t>An attacker who alters the message will be unable to alter the associated MAC value without knowledge of the secret key</a:t>
          </a:r>
        </a:p>
      </dsp:txBody>
      <dsp:txXfrm>
        <a:off x="0" y="1166476"/>
        <a:ext cx="6781800" cy="164288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86384E-7F5E-0C46-B09E-DD5887B1D990}">
      <dsp:nvSpPr>
        <dsp:cNvPr id="0" name=""/>
        <dsp:cNvSpPr/>
      </dsp:nvSpPr>
      <dsp:spPr>
        <a:xfrm>
          <a:off x="1032" y="0"/>
          <a:ext cx="2684487" cy="4867274"/>
        </a:xfrm>
        <a:prstGeom prst="roundRect">
          <a:avLst>
            <a:gd name="adj" fmla="val 10000"/>
          </a:avLst>
        </a:prstGeom>
        <a:solidFill>
          <a:schemeClr val="bg1"/>
        </a:solidFill>
        <a:ln>
          <a:noFill/>
        </a:ln>
        <a:effectLst>
          <a:glow rad="101600">
            <a:schemeClr val="accent1">
              <a:alpha val="75000"/>
            </a:schemeClr>
          </a:glow>
          <a:softEdge rad="101600"/>
        </a:effectLst>
      </dsp:spPr>
      <dsp:style>
        <a:lnRef idx="0">
          <a:scrgbClr r="0" g="0" b="0"/>
        </a:lnRef>
        <a:fillRef idx="1">
          <a:scrgbClr r="0" g="0" b="0"/>
        </a:fillRef>
        <a:effectRef idx="2">
          <a:scrgbClr r="0" g="0" b="0"/>
        </a:effectRef>
        <a:fontRef idx="minor"/>
      </dsp:style>
      <dsp:txBody>
        <a:bodyPr spcFirstLastPara="0" vert="horz" wrap="square" lIns="68580" tIns="68580" rIns="68580" bIns="68580" numCol="1" spcCol="1270" anchor="ctr" anchorCtr="0">
          <a:noAutofit/>
        </a:bodyPr>
        <a:lstStyle/>
        <a:p>
          <a:pPr marL="0" lvl="0" indent="0" algn="ctr" defTabSz="800100" rtl="0">
            <a:lnSpc>
              <a:spcPct val="90000"/>
            </a:lnSpc>
            <a:spcBef>
              <a:spcPct val="0"/>
            </a:spcBef>
            <a:spcAft>
              <a:spcPct val="35000"/>
            </a:spcAft>
            <a:buNone/>
          </a:pPr>
          <a:r>
            <a:rPr lang="en-US" sz="1800" kern="1200" dirty="0"/>
            <a:t>Commonly used to create a one-way password file</a:t>
          </a:r>
        </a:p>
      </dsp:txBody>
      <dsp:txXfrm>
        <a:off x="1032" y="0"/>
        <a:ext cx="2684487" cy="1460182"/>
      </dsp:txXfrm>
    </dsp:sp>
    <dsp:sp modelId="{9A5C8B54-E8B9-5144-A712-533FDFDCB980}">
      <dsp:nvSpPr>
        <dsp:cNvPr id="0" name=""/>
        <dsp:cNvSpPr/>
      </dsp:nvSpPr>
      <dsp:spPr>
        <a:xfrm>
          <a:off x="269481" y="1461608"/>
          <a:ext cx="2147589" cy="1467549"/>
        </a:xfrm>
        <a:prstGeom prst="roundRect">
          <a:avLst>
            <a:gd name="adj" fmla="val 10000"/>
          </a:avLst>
        </a:prstGeom>
        <a:blipFill rotWithShape="1">
          <a:blip xmlns:r="http://schemas.openxmlformats.org/officeDocument/2006/relationships" r:embed="rId1">
            <a:duotone>
              <a:schemeClr val="accent1">
                <a:hueOff val="0"/>
                <a:satOff val="0"/>
                <a:lumOff val="0"/>
                <a:alphaOff val="0"/>
                <a:shade val="70000"/>
                <a:satMod val="120000"/>
              </a:schemeClr>
              <a:schemeClr val="accent1">
                <a:hueOff val="0"/>
                <a:satOff val="0"/>
                <a:lumOff val="0"/>
                <a:alphaOff val="0"/>
                <a:tint val="70000"/>
                <a:satMod val="135000"/>
              </a:schemeClr>
            </a:duotone>
          </a:blip>
          <a:tile tx="0" ty="0" sx="40000" sy="40000" flip="none" algn="tl"/>
        </a:blipFill>
        <a:ln>
          <a:solidFill>
            <a:schemeClr val="tx1"/>
          </a:solidFill>
        </a:ln>
        <a:effectLst>
          <a:outerShdw blurRad="38100" dist="25400" dir="5400000"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28575" rIns="38100" bIns="28575" numCol="1" spcCol="1270" anchor="ctr" anchorCtr="0">
          <a:noAutofit/>
        </a:bodyPr>
        <a:lstStyle/>
        <a:p>
          <a:pPr marL="0" lvl="0" indent="0" algn="ctr" defTabSz="666750" rtl="0">
            <a:lnSpc>
              <a:spcPct val="90000"/>
            </a:lnSpc>
            <a:spcBef>
              <a:spcPct val="0"/>
            </a:spcBef>
            <a:spcAft>
              <a:spcPct val="35000"/>
            </a:spcAft>
            <a:buNone/>
          </a:pPr>
          <a:r>
            <a:rPr lang="en-US" sz="1500" kern="1200" dirty="0"/>
            <a:t>When a user enters a password, the hash of that password is compared to the stored hash value for verification</a:t>
          </a:r>
        </a:p>
      </dsp:txBody>
      <dsp:txXfrm>
        <a:off x="312464" y="1504591"/>
        <a:ext cx="2061623" cy="1381583"/>
      </dsp:txXfrm>
    </dsp:sp>
    <dsp:sp modelId="{32190510-28D4-564D-8C61-CA1C4E71FFDA}">
      <dsp:nvSpPr>
        <dsp:cNvPr id="0" name=""/>
        <dsp:cNvSpPr/>
      </dsp:nvSpPr>
      <dsp:spPr>
        <a:xfrm>
          <a:off x="269481" y="3154935"/>
          <a:ext cx="2147589" cy="1467549"/>
        </a:xfrm>
        <a:prstGeom prst="roundRect">
          <a:avLst>
            <a:gd name="adj" fmla="val 10000"/>
          </a:avLst>
        </a:prstGeom>
        <a:blipFill rotWithShape="1">
          <a:blip xmlns:r="http://schemas.openxmlformats.org/officeDocument/2006/relationships" r:embed="rId1">
            <a:duotone>
              <a:schemeClr val="accent1">
                <a:hueOff val="0"/>
                <a:satOff val="0"/>
                <a:lumOff val="0"/>
                <a:alphaOff val="0"/>
                <a:shade val="70000"/>
                <a:satMod val="120000"/>
              </a:schemeClr>
              <a:schemeClr val="accent1">
                <a:hueOff val="0"/>
                <a:satOff val="0"/>
                <a:lumOff val="0"/>
                <a:alphaOff val="0"/>
                <a:tint val="70000"/>
                <a:satMod val="135000"/>
              </a:schemeClr>
            </a:duotone>
          </a:blip>
          <a:tile tx="0" ty="0" sx="40000" sy="40000" flip="none" algn="tl"/>
        </a:blipFill>
        <a:ln>
          <a:solidFill>
            <a:schemeClr val="tx1"/>
          </a:solidFill>
        </a:ln>
        <a:effectLst>
          <a:outerShdw blurRad="38100" dist="25400" dir="5400000"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28575" rIns="38100" bIns="28575" numCol="1" spcCol="1270" anchor="ctr" anchorCtr="0">
          <a:noAutofit/>
        </a:bodyPr>
        <a:lstStyle/>
        <a:p>
          <a:pPr marL="0" lvl="0" indent="0" algn="ctr" defTabSz="666750" rtl="0">
            <a:lnSpc>
              <a:spcPct val="90000"/>
            </a:lnSpc>
            <a:spcBef>
              <a:spcPct val="0"/>
            </a:spcBef>
            <a:spcAft>
              <a:spcPct val="35000"/>
            </a:spcAft>
            <a:buNone/>
          </a:pPr>
          <a:r>
            <a:rPr lang="en-US" sz="1500" kern="1200" dirty="0"/>
            <a:t>This approach to password protection is used by most operating systems </a:t>
          </a:r>
        </a:p>
      </dsp:txBody>
      <dsp:txXfrm>
        <a:off x="312464" y="3197918"/>
        <a:ext cx="2061623" cy="1381583"/>
      </dsp:txXfrm>
    </dsp:sp>
    <dsp:sp modelId="{5F7C211F-9042-EC43-AF3D-42BEB42044BE}">
      <dsp:nvSpPr>
        <dsp:cNvPr id="0" name=""/>
        <dsp:cNvSpPr/>
      </dsp:nvSpPr>
      <dsp:spPr>
        <a:xfrm>
          <a:off x="2886856" y="0"/>
          <a:ext cx="2684487" cy="4867274"/>
        </a:xfrm>
        <a:prstGeom prst="roundRect">
          <a:avLst>
            <a:gd name="adj" fmla="val 10000"/>
          </a:avLst>
        </a:prstGeom>
        <a:solidFill>
          <a:schemeClr val="bg1"/>
        </a:solidFill>
        <a:ln>
          <a:noFill/>
        </a:ln>
        <a:effectLst>
          <a:glow rad="101600">
            <a:schemeClr val="accent1">
              <a:alpha val="75000"/>
            </a:schemeClr>
          </a:glow>
          <a:softEdge rad="63500"/>
        </a:effectLst>
      </dsp:spPr>
      <dsp:style>
        <a:lnRef idx="0">
          <a:scrgbClr r="0" g="0" b="0"/>
        </a:lnRef>
        <a:fillRef idx="1">
          <a:scrgbClr r="0" g="0" b="0"/>
        </a:fillRef>
        <a:effectRef idx="2">
          <a:scrgbClr r="0" g="0" b="0"/>
        </a:effectRef>
        <a:fontRef idx="minor"/>
      </dsp:style>
      <dsp:txBody>
        <a:bodyPr spcFirstLastPara="0" vert="horz" wrap="square" lIns="68580" tIns="68580" rIns="68580" bIns="68580" numCol="1" spcCol="1270" anchor="ctr" anchorCtr="0">
          <a:noAutofit/>
        </a:bodyPr>
        <a:lstStyle/>
        <a:p>
          <a:pPr marL="0" lvl="0" indent="0" algn="ctr" defTabSz="800100" rtl="0">
            <a:lnSpc>
              <a:spcPct val="90000"/>
            </a:lnSpc>
            <a:spcBef>
              <a:spcPct val="0"/>
            </a:spcBef>
            <a:spcAft>
              <a:spcPct val="35000"/>
            </a:spcAft>
            <a:buNone/>
          </a:pPr>
          <a:r>
            <a:rPr lang="en-US" sz="1800" kern="1200" dirty="0"/>
            <a:t>Can be used for intrusion and virus detection</a:t>
          </a:r>
        </a:p>
      </dsp:txBody>
      <dsp:txXfrm>
        <a:off x="2886856" y="0"/>
        <a:ext cx="2684487" cy="1460182"/>
      </dsp:txXfrm>
    </dsp:sp>
    <dsp:sp modelId="{BB3EEB33-7471-3C46-B37A-EF306DC11397}">
      <dsp:nvSpPr>
        <dsp:cNvPr id="0" name=""/>
        <dsp:cNvSpPr/>
      </dsp:nvSpPr>
      <dsp:spPr>
        <a:xfrm>
          <a:off x="3155305" y="1460598"/>
          <a:ext cx="2147589" cy="956224"/>
        </a:xfrm>
        <a:prstGeom prst="roundRect">
          <a:avLst>
            <a:gd name="adj" fmla="val 10000"/>
          </a:avLst>
        </a:prstGeom>
        <a:blipFill rotWithShape="1">
          <a:blip xmlns:r="http://schemas.openxmlformats.org/officeDocument/2006/relationships" r:embed="rId1">
            <a:duotone>
              <a:schemeClr val="accent1">
                <a:hueOff val="0"/>
                <a:satOff val="0"/>
                <a:lumOff val="0"/>
                <a:alphaOff val="0"/>
                <a:shade val="70000"/>
                <a:satMod val="120000"/>
              </a:schemeClr>
              <a:schemeClr val="accent1">
                <a:hueOff val="0"/>
                <a:satOff val="0"/>
                <a:lumOff val="0"/>
                <a:alphaOff val="0"/>
                <a:tint val="70000"/>
                <a:satMod val="135000"/>
              </a:schemeClr>
            </a:duotone>
          </a:blip>
          <a:tile tx="0" ty="0" sx="40000" sy="40000" flip="none" algn="tl"/>
        </a:blipFill>
        <a:ln>
          <a:solidFill>
            <a:schemeClr val="tx1"/>
          </a:solidFill>
        </a:ln>
        <a:effectLst>
          <a:outerShdw blurRad="38100" dist="25400" dir="5400000"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28575" rIns="38100" bIns="28575" numCol="1" spcCol="1270" anchor="ctr" anchorCtr="0">
          <a:noAutofit/>
        </a:bodyPr>
        <a:lstStyle/>
        <a:p>
          <a:pPr marL="0" lvl="0" indent="0" algn="ctr" defTabSz="666750" rtl="0">
            <a:lnSpc>
              <a:spcPct val="90000"/>
            </a:lnSpc>
            <a:spcBef>
              <a:spcPct val="0"/>
            </a:spcBef>
            <a:spcAft>
              <a:spcPct val="35000"/>
            </a:spcAft>
            <a:buNone/>
          </a:pPr>
          <a:r>
            <a:rPr lang="en-US" sz="1500" kern="1200" dirty="0"/>
            <a:t>Store H(F) for each file on a system and secure the hash values</a:t>
          </a:r>
        </a:p>
      </dsp:txBody>
      <dsp:txXfrm>
        <a:off x="3183312" y="1488605"/>
        <a:ext cx="2091575" cy="900210"/>
      </dsp:txXfrm>
    </dsp:sp>
    <dsp:sp modelId="{219509CF-B5AE-824C-9137-90FE6F41E897}">
      <dsp:nvSpPr>
        <dsp:cNvPr id="0" name=""/>
        <dsp:cNvSpPr/>
      </dsp:nvSpPr>
      <dsp:spPr>
        <a:xfrm>
          <a:off x="3155305" y="2563934"/>
          <a:ext cx="2147589" cy="956224"/>
        </a:xfrm>
        <a:prstGeom prst="roundRect">
          <a:avLst>
            <a:gd name="adj" fmla="val 10000"/>
          </a:avLst>
        </a:prstGeom>
        <a:blipFill rotWithShape="1">
          <a:blip xmlns:r="http://schemas.openxmlformats.org/officeDocument/2006/relationships" r:embed="rId1">
            <a:duotone>
              <a:schemeClr val="accent1">
                <a:hueOff val="0"/>
                <a:satOff val="0"/>
                <a:lumOff val="0"/>
                <a:alphaOff val="0"/>
                <a:shade val="70000"/>
                <a:satMod val="120000"/>
              </a:schemeClr>
              <a:schemeClr val="accent1">
                <a:hueOff val="0"/>
                <a:satOff val="0"/>
                <a:lumOff val="0"/>
                <a:alphaOff val="0"/>
                <a:tint val="70000"/>
                <a:satMod val="135000"/>
              </a:schemeClr>
            </a:duotone>
          </a:blip>
          <a:tile tx="0" ty="0" sx="40000" sy="40000" flip="none" algn="tl"/>
        </a:blipFill>
        <a:ln>
          <a:solidFill>
            <a:schemeClr val="tx1"/>
          </a:solidFill>
        </a:ln>
        <a:effectLst>
          <a:outerShdw blurRad="38100" dist="25400" dir="5400000"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28575" rIns="38100" bIns="28575" numCol="1" spcCol="1270" anchor="ctr" anchorCtr="0">
          <a:noAutofit/>
        </a:bodyPr>
        <a:lstStyle/>
        <a:p>
          <a:pPr marL="0" lvl="0" indent="0" algn="ctr" defTabSz="666750" rtl="0">
            <a:lnSpc>
              <a:spcPct val="90000"/>
            </a:lnSpc>
            <a:spcBef>
              <a:spcPct val="0"/>
            </a:spcBef>
            <a:spcAft>
              <a:spcPct val="35000"/>
            </a:spcAft>
            <a:buNone/>
          </a:pPr>
          <a:r>
            <a:rPr lang="en-US" sz="1500" kern="1200" dirty="0"/>
            <a:t>One can later determine if a file has been modified by recomputing H(F) </a:t>
          </a:r>
        </a:p>
      </dsp:txBody>
      <dsp:txXfrm>
        <a:off x="3183312" y="2591941"/>
        <a:ext cx="2091575" cy="900210"/>
      </dsp:txXfrm>
    </dsp:sp>
    <dsp:sp modelId="{BF798EF9-4DCA-F54E-BDEA-C66F968FF331}">
      <dsp:nvSpPr>
        <dsp:cNvPr id="0" name=""/>
        <dsp:cNvSpPr/>
      </dsp:nvSpPr>
      <dsp:spPr>
        <a:xfrm>
          <a:off x="3155305" y="3667270"/>
          <a:ext cx="2147589" cy="956224"/>
        </a:xfrm>
        <a:prstGeom prst="roundRect">
          <a:avLst>
            <a:gd name="adj" fmla="val 10000"/>
          </a:avLst>
        </a:prstGeom>
        <a:blipFill rotWithShape="1">
          <a:blip xmlns:r="http://schemas.openxmlformats.org/officeDocument/2006/relationships" r:embed="rId1">
            <a:duotone>
              <a:schemeClr val="accent1">
                <a:hueOff val="0"/>
                <a:satOff val="0"/>
                <a:lumOff val="0"/>
                <a:alphaOff val="0"/>
                <a:shade val="70000"/>
                <a:satMod val="120000"/>
              </a:schemeClr>
              <a:schemeClr val="accent1">
                <a:hueOff val="0"/>
                <a:satOff val="0"/>
                <a:lumOff val="0"/>
                <a:alphaOff val="0"/>
                <a:tint val="70000"/>
                <a:satMod val="135000"/>
              </a:schemeClr>
            </a:duotone>
          </a:blip>
          <a:tile tx="0" ty="0" sx="40000" sy="40000" flip="none" algn="tl"/>
        </a:blipFill>
        <a:ln>
          <a:solidFill>
            <a:schemeClr val="tx1"/>
          </a:solidFill>
        </a:ln>
        <a:effectLst>
          <a:outerShdw blurRad="38100" dist="25400" dir="5400000"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28575" rIns="38100" bIns="28575" numCol="1" spcCol="1270" anchor="ctr" anchorCtr="0">
          <a:noAutofit/>
        </a:bodyPr>
        <a:lstStyle/>
        <a:p>
          <a:pPr marL="0" lvl="0" indent="0" algn="ctr" defTabSz="666750" rtl="0">
            <a:lnSpc>
              <a:spcPct val="90000"/>
            </a:lnSpc>
            <a:spcBef>
              <a:spcPct val="0"/>
            </a:spcBef>
            <a:spcAft>
              <a:spcPct val="35000"/>
            </a:spcAft>
            <a:buNone/>
          </a:pPr>
          <a:r>
            <a:rPr lang="en-US" sz="1500" kern="1200" dirty="0"/>
            <a:t>An intruder would need to change F without changing H(F)</a:t>
          </a:r>
        </a:p>
      </dsp:txBody>
      <dsp:txXfrm>
        <a:off x="3183312" y="3695277"/>
        <a:ext cx="2091575" cy="900210"/>
      </dsp:txXfrm>
    </dsp:sp>
    <dsp:sp modelId="{847E0B4C-8D6D-244B-9DA0-6F3A49E346AE}">
      <dsp:nvSpPr>
        <dsp:cNvPr id="0" name=""/>
        <dsp:cNvSpPr/>
      </dsp:nvSpPr>
      <dsp:spPr>
        <a:xfrm>
          <a:off x="5772680" y="0"/>
          <a:ext cx="2684487" cy="4867274"/>
        </a:xfrm>
        <a:prstGeom prst="roundRect">
          <a:avLst>
            <a:gd name="adj" fmla="val 10000"/>
          </a:avLst>
        </a:prstGeom>
        <a:solidFill>
          <a:schemeClr val="bg1"/>
        </a:solidFill>
        <a:ln>
          <a:noFill/>
        </a:ln>
        <a:effectLst>
          <a:glow rad="101600">
            <a:schemeClr val="accent1">
              <a:alpha val="75000"/>
            </a:schemeClr>
          </a:glow>
          <a:softEdge rad="63500"/>
        </a:effectLst>
      </dsp:spPr>
      <dsp:style>
        <a:lnRef idx="0">
          <a:scrgbClr r="0" g="0" b="0"/>
        </a:lnRef>
        <a:fillRef idx="1">
          <a:scrgbClr r="0" g="0" b="0"/>
        </a:fillRef>
        <a:effectRef idx="2">
          <a:scrgbClr r="0" g="0" b="0"/>
        </a:effectRef>
        <a:fontRef idx="minor"/>
      </dsp:style>
      <dsp:txBody>
        <a:bodyPr spcFirstLastPara="0" vert="horz" wrap="square" lIns="68580" tIns="68580" rIns="68580" bIns="68580" numCol="1" spcCol="1270" anchor="ctr" anchorCtr="0">
          <a:noAutofit/>
        </a:bodyPr>
        <a:lstStyle/>
        <a:p>
          <a:pPr marL="0" lvl="0" indent="0" algn="ctr" defTabSz="800100" rtl="0">
            <a:lnSpc>
              <a:spcPct val="90000"/>
            </a:lnSpc>
            <a:spcBef>
              <a:spcPct val="0"/>
            </a:spcBef>
            <a:spcAft>
              <a:spcPct val="35000"/>
            </a:spcAft>
            <a:buNone/>
          </a:pPr>
          <a:r>
            <a:rPr lang="en-US" sz="1800" kern="1200" dirty="0"/>
            <a:t>Can be used to construct a pseudorandom function (PRF) or a pseudorandom number generator (PRNG)</a:t>
          </a:r>
        </a:p>
      </dsp:txBody>
      <dsp:txXfrm>
        <a:off x="5772680" y="0"/>
        <a:ext cx="2684487" cy="1460182"/>
      </dsp:txXfrm>
    </dsp:sp>
    <dsp:sp modelId="{2DE2D63A-4790-D443-97AA-DFD90F9B3785}">
      <dsp:nvSpPr>
        <dsp:cNvPr id="0" name=""/>
        <dsp:cNvSpPr/>
      </dsp:nvSpPr>
      <dsp:spPr>
        <a:xfrm>
          <a:off x="6041128" y="1460182"/>
          <a:ext cx="2147589" cy="3163728"/>
        </a:xfrm>
        <a:prstGeom prst="roundRect">
          <a:avLst>
            <a:gd name="adj" fmla="val 10000"/>
          </a:avLst>
        </a:prstGeom>
        <a:blipFill rotWithShape="1">
          <a:blip xmlns:r="http://schemas.openxmlformats.org/officeDocument/2006/relationships" r:embed="rId1">
            <a:duotone>
              <a:schemeClr val="accent1">
                <a:hueOff val="0"/>
                <a:satOff val="0"/>
                <a:lumOff val="0"/>
                <a:alphaOff val="0"/>
                <a:shade val="70000"/>
                <a:satMod val="120000"/>
              </a:schemeClr>
              <a:schemeClr val="accent1">
                <a:hueOff val="0"/>
                <a:satOff val="0"/>
                <a:lumOff val="0"/>
                <a:alphaOff val="0"/>
                <a:tint val="70000"/>
                <a:satMod val="135000"/>
              </a:schemeClr>
            </a:duotone>
          </a:blip>
          <a:tile tx="0" ty="0" sx="40000" sy="40000" flip="none" algn="tl"/>
        </a:blipFill>
        <a:ln>
          <a:solidFill>
            <a:schemeClr val="tx1"/>
          </a:solidFill>
        </a:ln>
        <a:effectLst>
          <a:outerShdw blurRad="38100" dist="25400" dir="5400000"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28575" rIns="38100" bIns="28575" numCol="1" spcCol="1270" anchor="ctr" anchorCtr="0">
          <a:noAutofit/>
        </a:bodyPr>
        <a:lstStyle/>
        <a:p>
          <a:pPr marL="0" lvl="0" indent="0" algn="ctr" defTabSz="666750" rtl="0">
            <a:lnSpc>
              <a:spcPct val="90000"/>
            </a:lnSpc>
            <a:spcBef>
              <a:spcPct val="0"/>
            </a:spcBef>
            <a:spcAft>
              <a:spcPct val="35000"/>
            </a:spcAft>
            <a:buNone/>
          </a:pPr>
          <a:r>
            <a:rPr lang="en-US" sz="1500" kern="1200" dirty="0"/>
            <a:t>A common application for a hash-based PRF is for the generation of symmetric keys</a:t>
          </a:r>
        </a:p>
      </dsp:txBody>
      <dsp:txXfrm>
        <a:off x="6104029" y="1523083"/>
        <a:ext cx="2021787" cy="303792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45CC442-E4C3-BD40-895A-08CC9A6FC852}">
      <dsp:nvSpPr>
        <dsp:cNvPr id="0" name=""/>
        <dsp:cNvSpPr/>
      </dsp:nvSpPr>
      <dsp:spPr>
        <a:xfrm>
          <a:off x="2317566" y="-81313"/>
          <a:ext cx="4018343" cy="1714312"/>
        </a:xfrm>
        <a:prstGeom prst="roundRect">
          <a:avLst/>
        </a:prstGeom>
        <a:solidFill>
          <a:schemeClr val="bg1"/>
        </a:solidFill>
        <a:ln>
          <a:solidFill>
            <a:schemeClr val="accent3"/>
          </a:solidFill>
        </a:ln>
        <a:effectLst>
          <a:outerShdw blurRad="38100" dist="25400" dir="5400000"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t" anchorCtr="0">
          <a:noAutofit/>
        </a:bodyPr>
        <a:lstStyle/>
        <a:p>
          <a:pPr marL="0" lvl="0" indent="0" algn="l" defTabSz="711200" rtl="0">
            <a:lnSpc>
              <a:spcPct val="90000"/>
            </a:lnSpc>
            <a:spcBef>
              <a:spcPct val="0"/>
            </a:spcBef>
            <a:spcAft>
              <a:spcPct val="35000"/>
            </a:spcAft>
            <a:buNone/>
          </a:pPr>
          <a:r>
            <a:rPr lang="en-US" sz="1600" b="1" i="0" kern="1200" dirty="0">
              <a:solidFill>
                <a:schemeClr val="tx1"/>
              </a:solidFill>
            </a:rPr>
            <a:t>SHA-1 has not yet been "broken”</a:t>
          </a:r>
        </a:p>
        <a:p>
          <a:pPr marL="171450" lvl="1" indent="-171450" algn="l" defTabSz="711200" rtl="0">
            <a:lnSpc>
              <a:spcPct val="90000"/>
            </a:lnSpc>
            <a:spcBef>
              <a:spcPct val="0"/>
            </a:spcBef>
            <a:spcAft>
              <a:spcPct val="15000"/>
            </a:spcAft>
            <a:buChar char="•"/>
          </a:pPr>
          <a:r>
            <a:rPr lang="en-US" sz="1600" b="1" i="0" kern="1200" dirty="0">
              <a:solidFill>
                <a:schemeClr val="tx1"/>
              </a:solidFill>
            </a:rPr>
            <a:t>No one has demonstrated a technique for producing collisions in a practical amount of time</a:t>
          </a:r>
        </a:p>
        <a:p>
          <a:pPr marL="171450" lvl="1" indent="-171450" algn="l" defTabSz="711200" rtl="0">
            <a:lnSpc>
              <a:spcPct val="90000"/>
            </a:lnSpc>
            <a:spcBef>
              <a:spcPct val="0"/>
            </a:spcBef>
            <a:spcAft>
              <a:spcPct val="15000"/>
            </a:spcAft>
            <a:buChar char="•"/>
          </a:pPr>
          <a:r>
            <a:rPr lang="en-US" sz="1600" b="1" i="0" kern="1200" dirty="0">
              <a:solidFill>
                <a:schemeClr val="tx1"/>
              </a:solidFill>
            </a:rPr>
            <a:t>Considered to be insecure and has been phased out for SHA-2</a:t>
          </a:r>
        </a:p>
      </dsp:txBody>
      <dsp:txXfrm>
        <a:off x="2401252" y="2373"/>
        <a:ext cx="3850971" cy="1546940"/>
      </dsp:txXfrm>
    </dsp:sp>
    <dsp:sp modelId="{C1C13A19-CB44-5749-9553-D8637A6F8523}">
      <dsp:nvSpPr>
        <dsp:cNvPr id="0" name=""/>
        <dsp:cNvSpPr/>
      </dsp:nvSpPr>
      <dsp:spPr>
        <a:xfrm>
          <a:off x="2027218" y="1247426"/>
          <a:ext cx="3880419" cy="3880419"/>
        </a:xfrm>
        <a:custGeom>
          <a:avLst/>
          <a:gdLst/>
          <a:ahLst/>
          <a:cxnLst/>
          <a:rect l="0" t="0" r="0" b="0"/>
          <a:pathLst>
            <a:path>
              <a:moveTo>
                <a:pt x="3207882" y="471394"/>
              </a:moveTo>
              <a:arcTo wR="1940209" hR="1940209" stAng="18647766" swAng="735023"/>
            </a:path>
          </a:pathLst>
        </a:custGeom>
        <a:noFill/>
        <a:ln w="76200" cap="flat" cmpd="sng" algn="ctr">
          <a:solidFill>
            <a:scrgbClr r="0" g="0" b="0">
              <a:alpha val="70000"/>
              <a:satMod val="105000"/>
            </a:scrgbClr>
          </a:solidFill>
          <a:prstDash val="solid"/>
          <a:miter/>
          <a:tailEnd type="arrow"/>
        </a:ln>
        <a:effectLst/>
      </dsp:spPr>
      <dsp:style>
        <a:lnRef idx="1">
          <a:scrgbClr r="0" g="0" b="0"/>
        </a:lnRef>
        <a:fillRef idx="0">
          <a:scrgbClr r="0" g="0" b="0"/>
        </a:fillRef>
        <a:effectRef idx="0">
          <a:scrgbClr r="0" g="0" b="0"/>
        </a:effectRef>
        <a:fontRef idx="minor"/>
      </dsp:style>
    </dsp:sp>
    <dsp:sp modelId="{D1805330-05BD-DF4B-8630-51C3CBE7020C}">
      <dsp:nvSpPr>
        <dsp:cNvPr id="0" name=""/>
        <dsp:cNvSpPr/>
      </dsp:nvSpPr>
      <dsp:spPr>
        <a:xfrm>
          <a:off x="4876791" y="2133603"/>
          <a:ext cx="3617475" cy="2329551"/>
        </a:xfrm>
        <a:prstGeom prst="roundRect">
          <a:avLst/>
        </a:prstGeom>
        <a:solidFill>
          <a:schemeClr val="bg1"/>
        </a:solidFill>
        <a:ln>
          <a:solidFill>
            <a:schemeClr val="accent1"/>
          </a:solidFill>
        </a:ln>
        <a:effectLst>
          <a:outerShdw blurRad="38100" dist="25400" dir="5400000"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t" anchorCtr="0">
          <a:noAutofit/>
        </a:bodyPr>
        <a:lstStyle/>
        <a:p>
          <a:pPr marL="0" lvl="0" indent="0" algn="l" defTabSz="711200" rtl="0">
            <a:lnSpc>
              <a:spcPct val="90000"/>
            </a:lnSpc>
            <a:spcBef>
              <a:spcPct val="0"/>
            </a:spcBef>
            <a:spcAft>
              <a:spcPct val="35000"/>
            </a:spcAft>
            <a:buNone/>
          </a:pPr>
          <a:r>
            <a:rPr lang="en-US" sz="1600" b="1" i="0" kern="1200" dirty="0">
              <a:solidFill>
                <a:schemeClr val="tx1"/>
              </a:solidFill>
            </a:rPr>
            <a:t>SHA-2 shares the same structure and mathematical operations as its predecessors so this is a cause for concern</a:t>
          </a:r>
        </a:p>
        <a:p>
          <a:pPr marL="171450" lvl="1" indent="-171450" algn="l" defTabSz="711200" rtl="0">
            <a:lnSpc>
              <a:spcPct val="90000"/>
            </a:lnSpc>
            <a:spcBef>
              <a:spcPct val="0"/>
            </a:spcBef>
            <a:spcAft>
              <a:spcPct val="15000"/>
            </a:spcAft>
            <a:buChar char="•"/>
          </a:pPr>
          <a:r>
            <a:rPr lang="en-US" sz="1600" b="1" i="0" kern="1200" dirty="0">
              <a:solidFill>
                <a:schemeClr val="tx1"/>
              </a:solidFill>
            </a:rPr>
            <a:t>Because it will take years to find a suitable replacement for SHA-2 should it become vulnerable, NIST decided to begin the process of developing a new hash standard</a:t>
          </a:r>
        </a:p>
      </dsp:txBody>
      <dsp:txXfrm>
        <a:off x="4990510" y="2247322"/>
        <a:ext cx="3390037" cy="2102113"/>
      </dsp:txXfrm>
    </dsp:sp>
    <dsp:sp modelId="{60022302-D31B-EA46-B338-C7ADF54B83C4}">
      <dsp:nvSpPr>
        <dsp:cNvPr id="0" name=""/>
        <dsp:cNvSpPr/>
      </dsp:nvSpPr>
      <dsp:spPr>
        <a:xfrm>
          <a:off x="2752510" y="1103200"/>
          <a:ext cx="3880419" cy="3880419"/>
        </a:xfrm>
        <a:custGeom>
          <a:avLst/>
          <a:gdLst/>
          <a:ahLst/>
          <a:cxnLst/>
          <a:rect l="0" t="0" r="0" b="0"/>
          <a:pathLst>
            <a:path>
              <a:moveTo>
                <a:pt x="2843725" y="3657204"/>
              </a:moveTo>
              <a:arcTo wR="1940209" hR="1940209" stAng="3734747" swAng="3165114"/>
            </a:path>
          </a:pathLst>
        </a:custGeom>
        <a:noFill/>
        <a:ln w="76200" cap="flat" cmpd="sng" algn="ctr">
          <a:solidFill>
            <a:scrgbClr r="0" g="0" b="0">
              <a:alpha val="70000"/>
              <a:satMod val="105000"/>
            </a:scrgbClr>
          </a:solidFill>
          <a:prstDash val="solid"/>
          <a:miter/>
          <a:tailEnd type="arrow"/>
        </a:ln>
        <a:effectLst/>
      </dsp:spPr>
      <dsp:style>
        <a:lnRef idx="1">
          <a:scrgbClr r="0" g="0" b="0"/>
        </a:lnRef>
        <a:fillRef idx="0">
          <a:scrgbClr r="0" g="0" b="0"/>
        </a:fillRef>
        <a:effectRef idx="0">
          <a:scrgbClr r="0" g="0" b="0"/>
        </a:effectRef>
        <a:fontRef idx="minor"/>
      </dsp:style>
    </dsp:sp>
    <dsp:sp modelId="{89ACCF36-868B-9845-8E79-1FDE8D49FD3E}">
      <dsp:nvSpPr>
        <dsp:cNvPr id="0" name=""/>
        <dsp:cNvSpPr/>
      </dsp:nvSpPr>
      <dsp:spPr>
        <a:xfrm>
          <a:off x="533401" y="1981197"/>
          <a:ext cx="3703232" cy="2543911"/>
        </a:xfrm>
        <a:prstGeom prst="roundRect">
          <a:avLst/>
        </a:prstGeom>
        <a:solidFill>
          <a:schemeClr val="bg1"/>
        </a:solidFill>
        <a:ln>
          <a:solidFill>
            <a:schemeClr val="accent3"/>
          </a:solidFill>
        </a:ln>
        <a:effectLst>
          <a:outerShdw blurRad="38100" dist="25400" dir="5400000"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t" anchorCtr="0">
          <a:noAutofit/>
        </a:bodyPr>
        <a:lstStyle/>
        <a:p>
          <a:pPr marL="0" lvl="0" indent="0" algn="l" defTabSz="711200" rtl="0">
            <a:lnSpc>
              <a:spcPct val="90000"/>
            </a:lnSpc>
            <a:spcBef>
              <a:spcPct val="0"/>
            </a:spcBef>
            <a:spcAft>
              <a:spcPct val="35000"/>
            </a:spcAft>
            <a:buNone/>
          </a:pPr>
          <a:r>
            <a:rPr lang="en-US" sz="1600" b="1" i="0" kern="1200" dirty="0">
              <a:solidFill>
                <a:schemeClr val="tx1"/>
              </a:solidFill>
            </a:rPr>
            <a:t>NIST announced in 2007 a competition for the SHA-3 next generation NIST hash function</a:t>
          </a:r>
        </a:p>
        <a:p>
          <a:pPr marL="171450" lvl="1" indent="-171450" algn="l" defTabSz="711200" rtl="0">
            <a:lnSpc>
              <a:spcPct val="90000"/>
            </a:lnSpc>
            <a:spcBef>
              <a:spcPct val="0"/>
            </a:spcBef>
            <a:spcAft>
              <a:spcPct val="15000"/>
            </a:spcAft>
            <a:buChar char="•"/>
          </a:pPr>
          <a:r>
            <a:rPr lang="en-US" sz="1600" b="1" i="0" kern="1200" dirty="0">
              <a:solidFill>
                <a:schemeClr val="tx1"/>
              </a:solidFill>
            </a:rPr>
            <a:t>Winning design was announced by NIST in October 2012</a:t>
          </a:r>
        </a:p>
        <a:p>
          <a:pPr marL="171450" lvl="1" indent="-171450" algn="l" defTabSz="711200" rtl="0">
            <a:lnSpc>
              <a:spcPct val="90000"/>
            </a:lnSpc>
            <a:spcBef>
              <a:spcPct val="0"/>
            </a:spcBef>
            <a:spcAft>
              <a:spcPct val="15000"/>
            </a:spcAft>
            <a:buChar char="•"/>
          </a:pPr>
          <a:r>
            <a:rPr lang="en-US" sz="1600" b="1" i="0" kern="1200" dirty="0">
              <a:solidFill>
                <a:schemeClr val="tx1"/>
              </a:solidFill>
            </a:rPr>
            <a:t>SHA-3 is a cryptographic hash function that is intended to complement SHA-2 as the approved standard for a wide range of applications</a:t>
          </a:r>
        </a:p>
      </dsp:txBody>
      <dsp:txXfrm>
        <a:off x="657584" y="2105380"/>
        <a:ext cx="3454866" cy="2295545"/>
      </dsp:txXfrm>
    </dsp:sp>
    <dsp:sp modelId="{44FB74B7-9D06-F04A-A84D-C928611E2C9F}">
      <dsp:nvSpPr>
        <dsp:cNvPr id="0" name=""/>
        <dsp:cNvSpPr/>
      </dsp:nvSpPr>
      <dsp:spPr>
        <a:xfrm>
          <a:off x="3095311" y="1055981"/>
          <a:ext cx="3880419" cy="3880419"/>
        </a:xfrm>
        <a:custGeom>
          <a:avLst/>
          <a:gdLst/>
          <a:ahLst/>
          <a:cxnLst/>
          <a:rect l="0" t="0" r="0" b="0"/>
          <a:pathLst>
            <a:path>
              <a:moveTo>
                <a:pt x="334658" y="850888"/>
              </a:moveTo>
              <a:arcTo wR="1940209" hR="1940209" stAng="12849348" swAng="472037"/>
            </a:path>
          </a:pathLst>
        </a:custGeom>
        <a:noFill/>
        <a:ln w="38100" cap="flat" cmpd="sng" algn="ctr">
          <a:noFill/>
          <a:prstDash val="solid"/>
          <a:miter/>
          <a:tailEnd type="arrow"/>
        </a:ln>
        <a:effectLst/>
      </dsp:spPr>
      <dsp:style>
        <a:lnRef idx="1">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21.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83AFB73-FC9D-5046-B3B9-84D43B05FE8C}" type="datetimeFigureOut">
              <a:rPr lang="en-US" smtClean="0"/>
              <a:pPr/>
              <a:t>11/6/19</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41E4071-D83C-A348-976E-F019E7C49BB1}" type="slidenum">
              <a:rPr lang="en-US" smtClean="0"/>
              <a:pPr/>
              <a:t>‹#›</a:t>
            </a:fld>
            <a:endParaRPr lang="en-US"/>
          </a:p>
        </p:txBody>
      </p:sp>
    </p:spTree>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530" name="Rectangle 1026"/>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Arial" pitchFamily="-107" charset="0"/>
              </a:defRPr>
            </a:lvl1pPr>
          </a:lstStyle>
          <a:p>
            <a:pPr>
              <a:defRPr/>
            </a:pPr>
            <a:endParaRPr lang="en-US" dirty="0"/>
          </a:p>
        </p:txBody>
      </p:sp>
      <p:sp>
        <p:nvSpPr>
          <p:cNvPr id="22531" name="Rectangle 1027"/>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Arial" pitchFamily="-107" charset="0"/>
              </a:defRPr>
            </a:lvl1pPr>
          </a:lstStyle>
          <a:p>
            <a:pPr>
              <a:defRPr/>
            </a:pPr>
            <a:endParaRPr lang="en-US" dirty="0"/>
          </a:p>
        </p:txBody>
      </p:sp>
      <p:sp>
        <p:nvSpPr>
          <p:cNvPr id="13316" name="Rectangle 1028"/>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22533" name="Rectangle 1029"/>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AU" noProof="0"/>
              <a:t>Click to edit Master text styles</a:t>
            </a:r>
          </a:p>
          <a:p>
            <a:pPr lvl="1"/>
            <a:r>
              <a:rPr lang="en-AU" noProof="0"/>
              <a:t>Second level</a:t>
            </a:r>
          </a:p>
          <a:p>
            <a:pPr lvl="2"/>
            <a:r>
              <a:rPr lang="en-AU" noProof="0"/>
              <a:t>Third level</a:t>
            </a:r>
          </a:p>
          <a:p>
            <a:pPr lvl="3"/>
            <a:r>
              <a:rPr lang="en-AU" noProof="0"/>
              <a:t>Fourth level</a:t>
            </a:r>
          </a:p>
          <a:p>
            <a:pPr lvl="4"/>
            <a:r>
              <a:rPr lang="en-AU" noProof="0"/>
              <a:t>Fifth level</a:t>
            </a:r>
          </a:p>
        </p:txBody>
      </p:sp>
      <p:sp>
        <p:nvSpPr>
          <p:cNvPr id="22534" name="Rectangle 1030"/>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Arial" pitchFamily="-107" charset="0"/>
              </a:defRPr>
            </a:lvl1pPr>
          </a:lstStyle>
          <a:p>
            <a:pPr>
              <a:defRPr/>
            </a:pPr>
            <a:endParaRPr lang="en-US" dirty="0"/>
          </a:p>
        </p:txBody>
      </p:sp>
      <p:sp>
        <p:nvSpPr>
          <p:cNvPr id="22535" name="Rectangle 1031"/>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Arial" pitchFamily="-107" charset="0"/>
              </a:defRPr>
            </a:lvl1pPr>
          </a:lstStyle>
          <a:p>
            <a:pPr>
              <a:defRPr/>
            </a:pPr>
            <a:fld id="{E83E65D8-9B49-EC43-BBB1-0F187E663737}" type="slidenum">
              <a:rPr lang="en-AU"/>
              <a:pPr>
                <a:defRPr/>
              </a:pPr>
              <a:t>‹#›</a:t>
            </a:fld>
            <a:endParaRPr lang="en-AU" dirty="0"/>
          </a:p>
        </p:txBody>
      </p:sp>
    </p:spTree>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Arial" charset="0"/>
        <a:ea typeface="ＭＳ Ｐゴシック" charset="-128"/>
        <a:cs typeface="ＭＳ Ｐゴシック" charset="-128"/>
      </a:defRPr>
    </a:lvl1pPr>
    <a:lvl2pPr marL="4572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2pPr>
    <a:lvl3pPr marL="9144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3pPr>
    <a:lvl4pPr marL="13716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4pPr>
    <a:lvl5pPr marL="18288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1031"/>
          <p:cNvSpPr>
            <a:spLocks noGrp="1" noChangeArrowheads="1"/>
          </p:cNvSpPr>
          <p:nvPr>
            <p:ph type="sldNum" sz="quarter" idx="5"/>
          </p:nvPr>
        </p:nvSpPr>
        <p:spPr>
          <a:noFill/>
        </p:spPr>
        <p:txBody>
          <a:bodyPr/>
          <a:lstStyle/>
          <a:p>
            <a:fld id="{F8213168-CBB8-004E-B161-E3C8E26BC09B}" type="slidenum">
              <a:rPr lang="en-AU">
                <a:latin typeface="Arial" pitchFamily="-84" charset="0"/>
              </a:rPr>
              <a:pPr/>
              <a:t>1</a:t>
            </a:fld>
            <a:endParaRPr lang="en-AU" dirty="0">
              <a:latin typeface="Arial" pitchFamily="-84" charset="0"/>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a:ln/>
        </p:spPr>
        <p:txBody>
          <a:bodyPr/>
          <a:lstStyle/>
          <a:p>
            <a:pPr eaLnBrk="1" hangingPunct="1"/>
            <a:r>
              <a:rPr lang="en-US" dirty="0">
                <a:latin typeface="Times New Roman" pitchFamily="-84" charset="0"/>
                <a:ea typeface="ＭＳ Ｐゴシック" pitchFamily="-84" charset="-128"/>
                <a:cs typeface="ＭＳ Ｐゴシック" pitchFamily="-84" charset="-128"/>
              </a:rPr>
              <a:t>Lecture slides prepared for “Cryptography and Network Security”, 8/e, by William Stallings</a:t>
            </a:r>
            <a:r>
              <a:rPr lang="en-US" dirty="0">
                <a:latin typeface="Arial" pitchFamily="-84" charset="0"/>
                <a:ea typeface="ＭＳ Ｐゴシック" pitchFamily="-84" charset="-128"/>
                <a:cs typeface="ＭＳ Ｐゴシック" pitchFamily="-84" charset="-128"/>
              </a:rPr>
              <a:t>, Chapter 11 – “Cryptographic Hash Functions”.</a:t>
            </a:r>
            <a:endParaRPr lang="en-AU" dirty="0">
              <a:latin typeface="Times New Roman" pitchFamily="-84" charset="0"/>
              <a:ea typeface="ＭＳ Ｐゴシック" pitchFamily="-84" charset="-128"/>
              <a:cs typeface="ＭＳ Ｐゴシック" pitchFamily="-84" charset="-128"/>
            </a:endParaRPr>
          </a:p>
          <a:p>
            <a:pPr eaLnBrk="1" hangingPunct="1"/>
            <a:endParaRPr lang="en-US" dirty="0">
              <a:latin typeface="Arial" pitchFamily="-84" charset="0"/>
              <a:ea typeface="ＭＳ Ｐゴシック" pitchFamily="-84" charset="-128"/>
              <a:cs typeface="ＭＳ Ｐゴシック" pitchFamily="-84" charset="-128"/>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Slide Image Placeholder 1"/>
          <p:cNvSpPr>
            <a:spLocks noGrp="1" noRot="1" noChangeAspect="1"/>
          </p:cNvSpPr>
          <p:nvPr>
            <p:ph type="sldImg"/>
          </p:nvPr>
        </p:nvSpPr>
        <p:spPr>
          <a:ln/>
        </p:spPr>
      </p:sp>
      <p:sp>
        <p:nvSpPr>
          <p:cNvPr id="27651" name="Notes Placeholder 2"/>
          <p:cNvSpPr>
            <a:spLocks noGrp="1"/>
          </p:cNvSpPr>
          <p:nvPr>
            <p:ph type="body" idx="1"/>
          </p:nvPr>
        </p:nvSpPr>
        <p:spPr>
          <a:noFill/>
          <a:ln/>
        </p:spPr>
        <p:txBody>
          <a:bodyPr/>
          <a:lstStyle/>
          <a:p>
            <a:r>
              <a:rPr lang="en-US" sz="1200" kern="1200" dirty="0">
                <a:solidFill>
                  <a:schemeClr val="tx1"/>
                </a:solidFill>
                <a:effectLst/>
                <a:latin typeface="Arial" charset="0"/>
                <a:ea typeface="ＭＳ Ｐゴシック" charset="-128"/>
                <a:cs typeface="ＭＳ Ｐゴシック" charset="-128"/>
              </a:rPr>
              <a:t>Hash functions are commonly used to create a </a:t>
            </a:r>
            <a:r>
              <a:rPr lang="en-US" sz="1200" b="1" kern="1200" dirty="0">
                <a:solidFill>
                  <a:schemeClr val="tx1"/>
                </a:solidFill>
                <a:effectLst/>
                <a:latin typeface="Arial" charset="0"/>
                <a:ea typeface="ＭＳ Ｐゴシック" charset="-128"/>
                <a:cs typeface="ＭＳ Ｐゴシック" charset="-128"/>
              </a:rPr>
              <a:t>one-way password file</a:t>
            </a:r>
            <a:r>
              <a:rPr lang="en-US" sz="1200" kern="1200" dirty="0">
                <a:solidFill>
                  <a:schemeClr val="tx1"/>
                </a:solidFill>
                <a:effectLst/>
                <a:latin typeface="Arial" charset="0"/>
                <a:ea typeface="ＭＳ Ｐゴシック" charset="-128"/>
                <a:cs typeface="ＭＳ Ｐゴシック" charset="-128"/>
              </a:rPr>
              <a:t>. Chapter 24 explains a scheme in which a hash of a password is stored by an operating system rather than the password itself. Thus, the actual password is not retrievable by a hacker who gains access to the password file. In simple terms, when a user enters a password, the hash of that password is compared to the stored hash value for verification. This approach to password protection is used by most operating systems. </a:t>
            </a:r>
            <a:endParaRPr lang="en-US" dirty="0"/>
          </a:p>
          <a:p>
            <a:endParaRPr lang="en-US" sz="1200" kern="1200" dirty="0">
              <a:solidFill>
                <a:schemeClr val="tx1"/>
              </a:solidFill>
              <a:effectLst/>
              <a:latin typeface="Arial" charset="0"/>
              <a:ea typeface="ＭＳ Ｐゴシック" charset="-128"/>
              <a:cs typeface="ＭＳ Ｐゴシック" charset="-128"/>
            </a:endParaRPr>
          </a:p>
          <a:p>
            <a:r>
              <a:rPr lang="en-US" sz="1200" kern="1200" dirty="0">
                <a:solidFill>
                  <a:schemeClr val="tx1"/>
                </a:solidFill>
                <a:effectLst/>
                <a:latin typeface="Arial" charset="0"/>
                <a:ea typeface="ＭＳ Ｐゴシック" charset="-128"/>
                <a:cs typeface="ＭＳ Ｐゴシック" charset="-128"/>
              </a:rPr>
              <a:t>Hash functions can be used for </a:t>
            </a:r>
            <a:r>
              <a:rPr lang="en-US" sz="1200" b="1" kern="1200" dirty="0">
                <a:solidFill>
                  <a:schemeClr val="tx1"/>
                </a:solidFill>
                <a:effectLst/>
                <a:latin typeface="Arial" charset="0"/>
                <a:ea typeface="ＭＳ Ｐゴシック" charset="-128"/>
                <a:cs typeface="ＭＳ Ｐゴシック" charset="-128"/>
              </a:rPr>
              <a:t>intrusion detection </a:t>
            </a:r>
            <a:r>
              <a:rPr lang="en-US" sz="1200" kern="1200" dirty="0">
                <a:solidFill>
                  <a:schemeClr val="tx1"/>
                </a:solidFill>
                <a:effectLst/>
                <a:latin typeface="Arial" charset="0"/>
                <a:ea typeface="ＭＳ Ｐゴシック" charset="-128"/>
                <a:cs typeface="ＭＳ Ｐゴシック" charset="-128"/>
              </a:rPr>
              <a:t>and </a:t>
            </a:r>
            <a:r>
              <a:rPr lang="en-US" sz="1200" b="1" kern="1200" dirty="0">
                <a:solidFill>
                  <a:schemeClr val="tx1"/>
                </a:solidFill>
                <a:effectLst/>
                <a:latin typeface="Arial" charset="0"/>
                <a:ea typeface="ＭＳ Ｐゴシック" charset="-128"/>
                <a:cs typeface="ＭＳ Ｐゴシック" charset="-128"/>
              </a:rPr>
              <a:t>virus detection</a:t>
            </a:r>
            <a:r>
              <a:rPr lang="en-US" sz="1200" kern="1200" dirty="0">
                <a:solidFill>
                  <a:schemeClr val="tx1"/>
                </a:solidFill>
                <a:effectLst/>
                <a:latin typeface="Arial" charset="0"/>
                <a:ea typeface="ＭＳ Ｐゴシック" charset="-128"/>
                <a:cs typeface="ＭＳ Ｐゴシック" charset="-128"/>
              </a:rPr>
              <a:t>. Store H(F) for each file on a system and secure the hash values (e.g., on a CD-R that is kept secure). One can later determine if a file has been modified by recomputing H(F). An intruder would need to change F without changing H(F). </a:t>
            </a:r>
            <a:endParaRPr lang="en-US" dirty="0"/>
          </a:p>
          <a:p>
            <a:endParaRPr lang="en-US" sz="1200" kern="1200" baseline="0" dirty="0">
              <a:solidFill>
                <a:schemeClr val="tx1"/>
              </a:solidFill>
              <a:latin typeface="Arial" charset="0"/>
              <a:ea typeface="ＭＳ Ｐゴシック" charset="-128"/>
              <a:cs typeface="ＭＳ Ｐゴシック" charset="-128"/>
            </a:endParaRPr>
          </a:p>
          <a:p>
            <a:r>
              <a:rPr lang="en-US" sz="1200" kern="1200" dirty="0">
                <a:solidFill>
                  <a:schemeClr val="tx1"/>
                </a:solidFill>
                <a:effectLst/>
                <a:latin typeface="Arial" charset="0"/>
                <a:ea typeface="ＭＳ Ｐゴシック" charset="-128"/>
                <a:cs typeface="ＭＳ Ｐゴシック" charset="-128"/>
              </a:rPr>
              <a:t>A cryptographic hash function can be used to construct a </a:t>
            </a:r>
            <a:r>
              <a:rPr lang="en-US" sz="1200" b="1" kern="1200" dirty="0">
                <a:solidFill>
                  <a:schemeClr val="tx1"/>
                </a:solidFill>
                <a:effectLst/>
                <a:latin typeface="Arial" charset="0"/>
                <a:ea typeface="ＭＳ Ｐゴシック" charset="-128"/>
                <a:cs typeface="ＭＳ Ｐゴシック" charset="-128"/>
              </a:rPr>
              <a:t>pseudorandom function (PRF) </a:t>
            </a:r>
            <a:r>
              <a:rPr lang="en-US" sz="1200" kern="1200" dirty="0">
                <a:solidFill>
                  <a:schemeClr val="tx1"/>
                </a:solidFill>
                <a:effectLst/>
                <a:latin typeface="Arial" charset="0"/>
                <a:ea typeface="ＭＳ Ｐゴシック" charset="-128"/>
                <a:cs typeface="ＭＳ Ｐゴシック" charset="-128"/>
              </a:rPr>
              <a:t>or a </a:t>
            </a:r>
            <a:r>
              <a:rPr lang="en-US" sz="1200" b="1" kern="1200" dirty="0">
                <a:solidFill>
                  <a:schemeClr val="tx1"/>
                </a:solidFill>
                <a:effectLst/>
                <a:latin typeface="Arial" charset="0"/>
                <a:ea typeface="ＭＳ Ｐゴシック" charset="-128"/>
                <a:cs typeface="ＭＳ Ｐゴシック" charset="-128"/>
              </a:rPr>
              <a:t>pseudorandom number generator (PRNG)</a:t>
            </a:r>
            <a:r>
              <a:rPr lang="en-US" sz="1200" kern="1200" dirty="0">
                <a:solidFill>
                  <a:schemeClr val="tx1"/>
                </a:solidFill>
                <a:effectLst/>
                <a:latin typeface="Arial" charset="0"/>
                <a:ea typeface="ＭＳ Ｐゴシック" charset="-128"/>
                <a:cs typeface="ＭＳ Ｐゴシック" charset="-128"/>
              </a:rPr>
              <a:t>. A common application for a hash-based PRF is for the generation of symmetric keys. We discuss this application in Chapter 12. </a:t>
            </a:r>
            <a:endParaRPr lang="en-US" dirty="0"/>
          </a:p>
        </p:txBody>
      </p:sp>
      <p:sp>
        <p:nvSpPr>
          <p:cNvPr id="27652" name="Slide Number Placeholder 3"/>
          <p:cNvSpPr>
            <a:spLocks noGrp="1"/>
          </p:cNvSpPr>
          <p:nvPr>
            <p:ph type="sldNum" sz="quarter" idx="5"/>
          </p:nvPr>
        </p:nvSpPr>
        <p:spPr>
          <a:noFill/>
        </p:spPr>
        <p:txBody>
          <a:bodyPr/>
          <a:lstStyle/>
          <a:p>
            <a:fld id="{FE1005E5-5BE9-0143-A839-41D2A42A8678}" type="slidenum">
              <a:rPr lang="en-AU" smtClean="0">
                <a:latin typeface="Arial" pitchFamily="-84" charset="0"/>
              </a:rPr>
              <a:pPr/>
              <a:t>10</a:t>
            </a:fld>
            <a:endParaRPr lang="en-AU" dirty="0">
              <a:latin typeface="Arial" pitchFamily="-84"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p:cNvSpPr>
          <p:nvPr>
            <p:ph type="sldImg"/>
          </p:nvPr>
        </p:nvSpPr>
        <p:spPr>
          <a:ln/>
        </p:spPr>
      </p:sp>
      <p:sp>
        <p:nvSpPr>
          <p:cNvPr id="29699" name="Notes Placeholder 2"/>
          <p:cNvSpPr>
            <a:spLocks noGrp="1"/>
          </p:cNvSpPr>
          <p:nvPr>
            <p:ph type="body" idx="1"/>
          </p:nvPr>
        </p:nvSpPr>
        <p:spPr>
          <a:noFill/>
          <a:ln/>
        </p:spPr>
        <p:txBody>
          <a:bodyPr/>
          <a:lstStyle/>
          <a:p>
            <a:r>
              <a:rPr lang="en-US" sz="1200" kern="1200" dirty="0">
                <a:solidFill>
                  <a:schemeClr val="tx1"/>
                </a:solidFill>
                <a:effectLst/>
                <a:latin typeface="Arial" charset="0"/>
                <a:ea typeface="ＭＳ Ｐゴシック" charset="-128"/>
                <a:cs typeface="ＭＳ Ｐゴシック" charset="-128"/>
              </a:rPr>
              <a:t>To get some feel for the security considerations involved in cryptographic hash functions, we present two simple, insecure hash functions in this section. All hash functions operate using the following general principles. The input (message, file, etc.) is viewed as a sequence of </a:t>
            </a:r>
            <a:r>
              <a:rPr lang="en-US" sz="1200" i="1" kern="1200" dirty="0">
                <a:solidFill>
                  <a:schemeClr val="tx1"/>
                </a:solidFill>
                <a:effectLst/>
                <a:latin typeface="Arial" charset="0"/>
                <a:ea typeface="ＭＳ Ｐゴシック" charset="-128"/>
                <a:cs typeface="ＭＳ Ｐゴシック" charset="-128"/>
              </a:rPr>
              <a:t>n</a:t>
            </a:r>
            <a:r>
              <a:rPr lang="en-US" sz="1200" kern="1200" dirty="0">
                <a:solidFill>
                  <a:schemeClr val="tx1"/>
                </a:solidFill>
                <a:effectLst/>
                <a:latin typeface="Arial" charset="0"/>
                <a:ea typeface="ＭＳ Ｐゴシック" charset="-128"/>
                <a:cs typeface="ＭＳ Ｐゴシック" charset="-128"/>
              </a:rPr>
              <a:t>-bit blocks. The input is processed one block at a time in an iterative fashion to produce an </a:t>
            </a:r>
            <a:r>
              <a:rPr lang="en-US" sz="1200" i="1" kern="1200" dirty="0">
                <a:solidFill>
                  <a:schemeClr val="tx1"/>
                </a:solidFill>
                <a:effectLst/>
                <a:latin typeface="Arial" charset="0"/>
                <a:ea typeface="ＭＳ Ｐゴシック" charset="-128"/>
                <a:cs typeface="ＭＳ Ｐゴシック" charset="-128"/>
              </a:rPr>
              <a:t>n</a:t>
            </a:r>
            <a:r>
              <a:rPr lang="en-US" sz="1200" kern="1200" dirty="0">
                <a:solidFill>
                  <a:schemeClr val="tx1"/>
                </a:solidFill>
                <a:effectLst/>
                <a:latin typeface="Arial" charset="0"/>
                <a:ea typeface="ＭＳ Ｐゴシック" charset="-128"/>
                <a:cs typeface="ＭＳ Ｐゴシック" charset="-128"/>
              </a:rPr>
              <a:t>-bit hash function. </a:t>
            </a:r>
            <a:endParaRPr lang="en-US" dirty="0"/>
          </a:p>
          <a:p>
            <a:pPr eaLnBrk="1" hangingPunct="1"/>
            <a:endParaRPr lang="en-US" dirty="0">
              <a:latin typeface="Arial" pitchFamily="-84" charset="0"/>
              <a:ea typeface="ＭＳ Ｐゴシック" pitchFamily="-84" charset="-128"/>
              <a:cs typeface="ＭＳ Ｐゴシック" pitchFamily="-84" charset="-128"/>
            </a:endParaRPr>
          </a:p>
          <a:p>
            <a:pPr eaLnBrk="1" hangingPunct="1"/>
            <a:r>
              <a:rPr lang="en-US" dirty="0">
                <a:latin typeface="Arial" pitchFamily="-84" charset="0"/>
                <a:ea typeface="ＭＳ Ｐゴシック" pitchFamily="-84" charset="-128"/>
                <a:cs typeface="ＭＳ Ｐゴシック" pitchFamily="-84" charset="-128"/>
              </a:rPr>
              <a:t>One of the simplest hash functions is the bit-by-bit exclusive-OR (XOR) of every block, which can be expressed as shown. </a:t>
            </a:r>
          </a:p>
          <a:p>
            <a:pPr eaLnBrk="1" hangingPunct="1"/>
            <a:endParaRPr lang="en-US" dirty="0">
              <a:latin typeface="Arial" pitchFamily="-84" charset="0"/>
              <a:ea typeface="ＭＳ Ｐゴシック" pitchFamily="-84" charset="-128"/>
              <a:cs typeface="ＭＳ Ｐゴシック" pitchFamily="-84" charset="-128"/>
            </a:endParaRPr>
          </a:p>
          <a:p>
            <a:pPr eaLnBrk="1" hangingPunct="1"/>
            <a:r>
              <a:rPr lang="en-US" dirty="0">
                <a:latin typeface="Arial" pitchFamily="-84" charset="0"/>
                <a:ea typeface="ＭＳ Ｐゴシック" pitchFamily="-84" charset="-128"/>
                <a:cs typeface="ＭＳ Ｐゴシック" pitchFamily="-84" charset="-128"/>
              </a:rPr>
              <a:t>This operation produces a simple parity for each bit position and is known as a longitudinal redundancy check. It is reasonably effective for random data as a data integrity check. Each </a:t>
            </a:r>
            <a:r>
              <a:rPr lang="en-US" i="1" dirty="0">
                <a:latin typeface="Arial" pitchFamily="-84" charset="0"/>
                <a:ea typeface="ＭＳ Ｐゴシック" pitchFamily="-84" charset="-128"/>
                <a:cs typeface="ＭＳ Ｐゴシック" pitchFamily="-84" charset="-128"/>
              </a:rPr>
              <a:t>n-bit </a:t>
            </a:r>
            <a:r>
              <a:rPr lang="en-US" dirty="0">
                <a:latin typeface="Arial" pitchFamily="-84" charset="0"/>
                <a:ea typeface="ＭＳ Ｐゴシック" pitchFamily="-84" charset="-128"/>
                <a:cs typeface="ＭＳ Ｐゴシック" pitchFamily="-84" charset="-128"/>
              </a:rPr>
              <a:t>hash value is equally likely. Thus, the probability that a data error will result in an unchanged hash value is 2</a:t>
            </a:r>
            <a:r>
              <a:rPr lang="en-US" baseline="30000" dirty="0">
                <a:latin typeface="Arial" pitchFamily="-84" charset="0"/>
                <a:ea typeface="ＭＳ Ｐゴシック" pitchFamily="-84" charset="-128"/>
                <a:cs typeface="ＭＳ Ｐゴシック" pitchFamily="-84" charset="-128"/>
              </a:rPr>
              <a:t>–n</a:t>
            </a:r>
            <a:r>
              <a:rPr lang="en-US" dirty="0">
                <a:latin typeface="Arial" pitchFamily="-84" charset="0"/>
                <a:ea typeface="ＭＳ Ｐゴシック" pitchFamily="-84" charset="-128"/>
                <a:cs typeface="ＭＳ Ｐゴシック" pitchFamily="-84" charset="-128"/>
              </a:rPr>
              <a:t>. With more predictably formatted data, the function is less effective. For example, in most normal text files, the high-order bit of each octet is always zero. So if a 128-bit hash value is used, instead of an effectiveness of 2</a:t>
            </a:r>
            <a:r>
              <a:rPr lang="en-US" baseline="30000" dirty="0">
                <a:latin typeface="Arial" pitchFamily="-84" charset="0"/>
                <a:ea typeface="ＭＳ Ｐゴシック" pitchFamily="-84" charset="-128"/>
                <a:cs typeface="ＭＳ Ｐゴシック" pitchFamily="-84" charset="-128"/>
              </a:rPr>
              <a:t>–128</a:t>
            </a:r>
            <a:r>
              <a:rPr lang="en-US" dirty="0">
                <a:latin typeface="Arial" pitchFamily="-84" charset="0"/>
                <a:ea typeface="ＭＳ Ｐゴシック" pitchFamily="-84" charset="-128"/>
                <a:cs typeface="ＭＳ Ｐゴシック" pitchFamily="-84" charset="-128"/>
              </a:rPr>
              <a:t>, the hash function on this type of data has an effectiveness of 2</a:t>
            </a:r>
            <a:r>
              <a:rPr lang="en-US" baseline="30000" dirty="0">
                <a:latin typeface="Arial" pitchFamily="-84" charset="0"/>
                <a:ea typeface="ＭＳ Ｐゴシック" pitchFamily="-84" charset="-128"/>
                <a:cs typeface="ＭＳ Ｐゴシック" pitchFamily="-84" charset="-128"/>
              </a:rPr>
              <a:t>–112</a:t>
            </a:r>
            <a:r>
              <a:rPr lang="en-US" dirty="0">
                <a:latin typeface="Arial" pitchFamily="-84" charset="0"/>
                <a:ea typeface="ＭＳ Ｐゴシック" pitchFamily="-84" charset="-128"/>
                <a:cs typeface="ＭＳ Ｐゴシック" pitchFamily="-84" charset="-128"/>
              </a:rPr>
              <a:t>.  </a:t>
            </a:r>
          </a:p>
          <a:p>
            <a:pPr eaLnBrk="1" hangingPunct="1"/>
            <a:endParaRPr lang="en-US" dirty="0">
              <a:latin typeface="Arial" pitchFamily="-84" charset="0"/>
              <a:ea typeface="ＭＳ Ｐゴシック" pitchFamily="-84" charset="-128"/>
              <a:cs typeface="ＭＳ Ｐゴシック" pitchFamily="-84" charset="-128"/>
            </a:endParaRPr>
          </a:p>
          <a:p>
            <a:pPr eaLnBrk="1" hangingPunct="1"/>
            <a:r>
              <a:rPr lang="en-US" dirty="0">
                <a:latin typeface="Arial" pitchFamily="-84" charset="0"/>
                <a:ea typeface="ＭＳ Ｐゴシック" pitchFamily="-84" charset="-128"/>
                <a:cs typeface="ＭＳ Ｐゴシック" pitchFamily="-84" charset="-128"/>
              </a:rPr>
              <a:t>A simple way to improve matters is to perform a one-bit circular shift, or rotation, on the hash value after each block is processed. </a:t>
            </a:r>
          </a:p>
        </p:txBody>
      </p:sp>
      <p:sp>
        <p:nvSpPr>
          <p:cNvPr id="29700" name="Slide Number Placeholder 3"/>
          <p:cNvSpPr>
            <a:spLocks noGrp="1"/>
          </p:cNvSpPr>
          <p:nvPr>
            <p:ph type="sldNum" sz="quarter" idx="5"/>
          </p:nvPr>
        </p:nvSpPr>
        <p:spPr>
          <a:noFill/>
        </p:spPr>
        <p:txBody>
          <a:bodyPr/>
          <a:lstStyle/>
          <a:p>
            <a:fld id="{FAF3BF75-DE41-DE4A-9CE5-360315318AF0}" type="slidenum">
              <a:rPr lang="en-AU" smtClean="0">
                <a:latin typeface="Arial" pitchFamily="-84" charset="0"/>
              </a:rPr>
              <a:pPr/>
              <a:t>11</a:t>
            </a:fld>
            <a:endParaRPr lang="en-AU" dirty="0">
              <a:latin typeface="Arial" pitchFamily="-84"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Arial" charset="0"/>
                <a:ea typeface="ＭＳ Ｐゴシック" charset="-128"/>
                <a:cs typeface="ＭＳ Ｐゴシック" charset="-128"/>
              </a:rPr>
              <a:t>Figure 11.5 illustrates these two types of hash functions for 16-bit hash values.</a:t>
            </a:r>
          </a:p>
          <a:p>
            <a:endParaRPr lang="en-US" sz="1200" kern="1200" baseline="0" dirty="0">
              <a:solidFill>
                <a:schemeClr val="tx1"/>
              </a:solidFill>
              <a:latin typeface="Arial" charset="0"/>
              <a:ea typeface="ＭＳ Ｐゴシック" charset="-128"/>
              <a:cs typeface="ＭＳ Ｐゴシック" charset="-128"/>
            </a:endParaRPr>
          </a:p>
          <a:p>
            <a:r>
              <a:rPr lang="en-US" sz="1200" kern="1200" baseline="0" dirty="0">
                <a:solidFill>
                  <a:schemeClr val="tx1"/>
                </a:solidFill>
                <a:latin typeface="Arial" charset="0"/>
                <a:ea typeface="ＭＳ Ｐゴシック" charset="-128"/>
                <a:cs typeface="ＭＳ Ｐゴシック" charset="-128"/>
              </a:rPr>
              <a:t>Although the second procedure provides a good measure of data integrity,</a:t>
            </a:r>
          </a:p>
          <a:p>
            <a:r>
              <a:rPr lang="en-US" sz="1200" kern="1200" baseline="0" dirty="0">
                <a:solidFill>
                  <a:schemeClr val="tx1"/>
                </a:solidFill>
                <a:latin typeface="Arial" charset="0"/>
                <a:ea typeface="ＭＳ Ｐゴシック" charset="-128"/>
                <a:cs typeface="ＭＳ Ｐゴシック" charset="-128"/>
              </a:rPr>
              <a:t>it is virtually useless for data security when an encrypted hash code is used with a</a:t>
            </a:r>
          </a:p>
          <a:p>
            <a:r>
              <a:rPr lang="en-US" sz="1200" kern="1200" baseline="0" dirty="0">
                <a:solidFill>
                  <a:schemeClr val="tx1"/>
                </a:solidFill>
                <a:latin typeface="Arial" charset="0"/>
                <a:ea typeface="ＭＳ Ｐゴシック" charset="-128"/>
                <a:cs typeface="ＭＳ Ｐゴシック" charset="-128"/>
              </a:rPr>
              <a:t> plaintext message, as in Figures 11.3b and 11.4a. Given a message, it is an easy matter to produce a new message that yields </a:t>
            </a:r>
            <a:r>
              <a:rPr lang="en-US" sz="1200" b="0" kern="1200" baseline="0" dirty="0">
                <a:solidFill>
                  <a:schemeClr val="tx1"/>
                </a:solidFill>
                <a:latin typeface="Arial" charset="0"/>
                <a:ea typeface="ＭＳ Ｐゴシック" charset="-128"/>
                <a:cs typeface="ＭＳ Ｐゴシック" charset="-128"/>
              </a:rPr>
              <a:t>that hash code: Simply prepare the desired alternate message and then append an n-bit block that forces the new message plus block to yield the desired hash code.</a:t>
            </a:r>
          </a:p>
          <a:p>
            <a:endParaRPr lang="en-US" sz="1200" kern="1200" baseline="0" dirty="0">
              <a:solidFill>
                <a:schemeClr val="tx1"/>
              </a:solidFill>
              <a:latin typeface="Arial" charset="0"/>
              <a:ea typeface="ＭＳ Ｐゴシック" charset="-128"/>
              <a:cs typeface="ＭＳ Ｐゴシック" charset="-128"/>
            </a:endParaRPr>
          </a:p>
          <a:p>
            <a:r>
              <a:rPr lang="en-US" sz="1200" kern="1200" baseline="0" dirty="0">
                <a:solidFill>
                  <a:schemeClr val="tx1"/>
                </a:solidFill>
                <a:latin typeface="Arial" charset="0"/>
                <a:ea typeface="ＭＳ Ｐゴシック" charset="-128"/>
                <a:cs typeface="ＭＳ Ｐゴシック" charset="-128"/>
              </a:rPr>
              <a:t>Although a simple XOR or rotated XOR (RXOR) is insufficient if only the</a:t>
            </a:r>
          </a:p>
          <a:p>
            <a:r>
              <a:rPr lang="en-US" sz="1200" kern="1200" baseline="0" dirty="0">
                <a:solidFill>
                  <a:schemeClr val="tx1"/>
                </a:solidFill>
                <a:latin typeface="Arial" charset="0"/>
                <a:ea typeface="ＭＳ Ｐゴシック" charset="-128"/>
                <a:cs typeface="ＭＳ Ｐゴシック" charset="-128"/>
              </a:rPr>
              <a:t>hash code is encrypted, you may still feel that such a simple function could be useful when the message together with the hash code is encrypted (Figure 11.3a). But you must be careful.</a:t>
            </a:r>
            <a:endParaRPr lang="en-US" dirty="0"/>
          </a:p>
        </p:txBody>
      </p:sp>
      <p:sp>
        <p:nvSpPr>
          <p:cNvPr id="4" name="Slide Number Placeholder 3"/>
          <p:cNvSpPr>
            <a:spLocks noGrp="1"/>
          </p:cNvSpPr>
          <p:nvPr>
            <p:ph type="sldNum" sz="quarter" idx="10"/>
          </p:nvPr>
        </p:nvSpPr>
        <p:spPr/>
        <p:txBody>
          <a:bodyPr/>
          <a:lstStyle/>
          <a:p>
            <a:pPr>
              <a:defRPr/>
            </a:pPr>
            <a:fld id="{E83E65D8-9B49-EC43-BBB1-0F187E663737}" type="slidenum">
              <a:rPr lang="en-AU" smtClean="0"/>
              <a:pPr>
                <a:defRPr/>
              </a:pPr>
              <a:t>12</a:t>
            </a:fld>
            <a:endParaRPr lang="en-AU"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a:solidFill>
                  <a:schemeClr val="tx1"/>
                </a:solidFill>
                <a:effectLst/>
                <a:latin typeface="Arial" charset="0"/>
                <a:ea typeface="ＭＳ Ｐゴシック" charset="-128"/>
                <a:cs typeface="ＭＳ Ｐゴシック" charset="-128"/>
              </a:rPr>
              <a:t>Before proceeding, we need to define two terms. For a hash value </a:t>
            </a:r>
            <a:r>
              <a:rPr lang="en-US" sz="1200" i="1" kern="1200" dirty="0">
                <a:solidFill>
                  <a:schemeClr val="tx1"/>
                </a:solidFill>
                <a:effectLst/>
                <a:latin typeface="Arial" charset="0"/>
                <a:ea typeface="ＭＳ Ｐゴシック" charset="-128"/>
                <a:cs typeface="ＭＳ Ｐゴシック" charset="-128"/>
              </a:rPr>
              <a:t>h </a:t>
            </a:r>
            <a:r>
              <a:rPr lang="en-US" sz="1200" kern="1200" dirty="0">
                <a:solidFill>
                  <a:schemeClr val="tx1"/>
                </a:solidFill>
                <a:effectLst/>
                <a:latin typeface="Arial" charset="0"/>
                <a:ea typeface="ＭＳ Ｐゴシック" charset="-128"/>
                <a:cs typeface="ＭＳ Ｐゴシック" charset="-128"/>
              </a:rPr>
              <a:t>= H(</a:t>
            </a:r>
            <a:r>
              <a:rPr lang="en-US" sz="1200" i="1" kern="1200" dirty="0">
                <a:solidFill>
                  <a:schemeClr val="tx1"/>
                </a:solidFill>
                <a:effectLst/>
                <a:latin typeface="Arial" charset="0"/>
                <a:ea typeface="ＭＳ Ｐゴシック" charset="-128"/>
                <a:cs typeface="ＭＳ Ｐゴシック" charset="-128"/>
              </a:rPr>
              <a:t>x</a:t>
            </a:r>
            <a:r>
              <a:rPr lang="en-US" sz="1200" kern="1200" dirty="0">
                <a:solidFill>
                  <a:schemeClr val="tx1"/>
                </a:solidFill>
                <a:effectLst/>
                <a:latin typeface="Arial" charset="0"/>
                <a:ea typeface="ＭＳ Ｐゴシック" charset="-128"/>
                <a:cs typeface="ＭＳ Ｐゴシック" charset="-128"/>
              </a:rPr>
              <a:t>), we say that </a:t>
            </a:r>
            <a:r>
              <a:rPr lang="en-US" sz="1200" i="1" kern="1200" dirty="0">
                <a:solidFill>
                  <a:schemeClr val="tx1"/>
                </a:solidFill>
                <a:effectLst/>
                <a:latin typeface="Arial" charset="0"/>
                <a:ea typeface="ＭＳ Ｐゴシック" charset="-128"/>
                <a:cs typeface="ＭＳ Ｐゴシック" charset="-128"/>
              </a:rPr>
              <a:t>x </a:t>
            </a:r>
            <a:r>
              <a:rPr lang="en-US" sz="1200" kern="1200" dirty="0">
                <a:solidFill>
                  <a:schemeClr val="tx1"/>
                </a:solidFill>
                <a:effectLst/>
                <a:latin typeface="Arial" charset="0"/>
                <a:ea typeface="ＭＳ Ｐゴシック" charset="-128"/>
                <a:cs typeface="ＭＳ Ｐゴシック" charset="-128"/>
              </a:rPr>
              <a:t>is the </a:t>
            </a:r>
            <a:r>
              <a:rPr lang="en-US" sz="1200" b="1" kern="1200" dirty="0">
                <a:solidFill>
                  <a:schemeClr val="tx1"/>
                </a:solidFill>
                <a:effectLst/>
                <a:latin typeface="Arial" charset="0"/>
                <a:ea typeface="ＭＳ Ｐゴシック" charset="-128"/>
                <a:cs typeface="ＭＳ Ｐゴシック" charset="-128"/>
              </a:rPr>
              <a:t>preimage </a:t>
            </a:r>
            <a:r>
              <a:rPr lang="en-US" sz="1200" kern="1200" dirty="0">
                <a:solidFill>
                  <a:schemeClr val="tx1"/>
                </a:solidFill>
                <a:effectLst/>
                <a:latin typeface="Arial" charset="0"/>
                <a:ea typeface="ＭＳ Ｐゴシック" charset="-128"/>
                <a:cs typeface="ＭＳ Ｐゴシック" charset="-128"/>
              </a:rPr>
              <a:t>of </a:t>
            </a:r>
            <a:r>
              <a:rPr lang="en-US" sz="1200" i="1" kern="1200" dirty="0">
                <a:solidFill>
                  <a:schemeClr val="tx1"/>
                </a:solidFill>
                <a:effectLst/>
                <a:latin typeface="Arial" charset="0"/>
                <a:ea typeface="ＭＳ Ｐゴシック" charset="-128"/>
                <a:cs typeface="ＭＳ Ｐゴシック" charset="-128"/>
              </a:rPr>
              <a:t>h</a:t>
            </a:r>
            <a:r>
              <a:rPr lang="en-US" sz="1200" kern="1200" dirty="0">
                <a:solidFill>
                  <a:schemeClr val="tx1"/>
                </a:solidFill>
                <a:effectLst/>
                <a:latin typeface="Arial" charset="0"/>
                <a:ea typeface="ＭＳ Ｐゴシック" charset="-128"/>
                <a:cs typeface="ＭＳ Ｐゴシック" charset="-128"/>
              </a:rPr>
              <a:t>. That is, </a:t>
            </a:r>
            <a:r>
              <a:rPr lang="en-US" sz="1200" i="1" kern="1200" dirty="0">
                <a:solidFill>
                  <a:schemeClr val="tx1"/>
                </a:solidFill>
                <a:effectLst/>
                <a:latin typeface="Arial" charset="0"/>
                <a:ea typeface="ＭＳ Ｐゴシック" charset="-128"/>
                <a:cs typeface="ＭＳ Ｐゴシック" charset="-128"/>
              </a:rPr>
              <a:t>x </a:t>
            </a:r>
            <a:r>
              <a:rPr lang="en-US" sz="1200" kern="1200" dirty="0">
                <a:solidFill>
                  <a:schemeClr val="tx1"/>
                </a:solidFill>
                <a:effectLst/>
                <a:latin typeface="Arial" charset="0"/>
                <a:ea typeface="ＭＳ Ｐゴシック" charset="-128"/>
                <a:cs typeface="ＭＳ Ｐゴシック" charset="-128"/>
              </a:rPr>
              <a:t>is a data block whose hash value, using the function H, is </a:t>
            </a:r>
            <a:r>
              <a:rPr lang="en-US" sz="1200" i="1" kern="1200" dirty="0">
                <a:solidFill>
                  <a:schemeClr val="tx1"/>
                </a:solidFill>
                <a:effectLst/>
                <a:latin typeface="Arial" charset="0"/>
                <a:ea typeface="ＭＳ Ｐゴシック" charset="-128"/>
                <a:cs typeface="ＭＳ Ｐゴシック" charset="-128"/>
              </a:rPr>
              <a:t>h</a:t>
            </a:r>
            <a:r>
              <a:rPr lang="en-US" sz="1200" kern="1200" dirty="0">
                <a:solidFill>
                  <a:schemeClr val="tx1"/>
                </a:solidFill>
                <a:effectLst/>
                <a:latin typeface="Arial" charset="0"/>
                <a:ea typeface="ＭＳ Ｐゴシック" charset="-128"/>
                <a:cs typeface="ＭＳ Ｐゴシック" charset="-128"/>
              </a:rPr>
              <a:t>. Because H is a many-to-one mapping, for any given hash value </a:t>
            </a:r>
            <a:r>
              <a:rPr lang="en-US" sz="1200" i="1" kern="1200" dirty="0">
                <a:solidFill>
                  <a:schemeClr val="tx1"/>
                </a:solidFill>
                <a:effectLst/>
                <a:latin typeface="Arial" charset="0"/>
                <a:ea typeface="ＭＳ Ｐゴシック" charset="-128"/>
                <a:cs typeface="ＭＳ Ｐゴシック" charset="-128"/>
              </a:rPr>
              <a:t>h</a:t>
            </a:r>
            <a:r>
              <a:rPr lang="en-US" sz="1200" kern="1200" dirty="0">
                <a:solidFill>
                  <a:schemeClr val="tx1"/>
                </a:solidFill>
                <a:effectLst/>
                <a:latin typeface="Arial" charset="0"/>
                <a:ea typeface="ＭＳ Ｐゴシック" charset="-128"/>
                <a:cs typeface="ＭＳ Ｐゴシック" charset="-128"/>
              </a:rPr>
              <a:t>, there will in general be multiple preimages. A </a:t>
            </a:r>
            <a:r>
              <a:rPr lang="en-US" sz="1200" b="1" kern="1200" dirty="0">
                <a:solidFill>
                  <a:schemeClr val="tx1"/>
                </a:solidFill>
                <a:effectLst/>
                <a:latin typeface="Arial" charset="0"/>
                <a:ea typeface="ＭＳ Ｐゴシック" charset="-128"/>
                <a:cs typeface="ＭＳ Ｐゴシック" charset="-128"/>
              </a:rPr>
              <a:t>collision </a:t>
            </a:r>
            <a:r>
              <a:rPr lang="en-US" sz="1200" kern="1200" dirty="0">
                <a:solidFill>
                  <a:schemeClr val="tx1"/>
                </a:solidFill>
                <a:effectLst/>
                <a:latin typeface="Arial" charset="0"/>
                <a:ea typeface="ＭＳ Ｐゴシック" charset="-128"/>
                <a:cs typeface="ＭＳ Ｐゴシック" charset="-128"/>
              </a:rPr>
              <a:t>occurs if we have </a:t>
            </a:r>
            <a:r>
              <a:rPr lang="en-US" sz="1200" i="1" kern="1200" dirty="0">
                <a:solidFill>
                  <a:schemeClr val="tx1"/>
                </a:solidFill>
                <a:effectLst/>
                <a:latin typeface="Arial" charset="0"/>
                <a:ea typeface="ＭＳ Ｐゴシック" charset="-128"/>
                <a:cs typeface="ＭＳ Ｐゴシック" charset="-128"/>
              </a:rPr>
              <a:t>x </a:t>
            </a:r>
            <a:r>
              <a:rPr lang="en-US" sz="1200" kern="1200" dirty="0">
                <a:solidFill>
                  <a:schemeClr val="tx1"/>
                </a:solidFill>
                <a:effectLst/>
                <a:latin typeface="Arial" charset="0"/>
                <a:ea typeface="ＭＳ Ｐゴシック" charset="-128"/>
                <a:cs typeface="ＭＳ Ｐゴシック" charset="-128"/>
              </a:rPr>
              <a:t>≠ </a:t>
            </a:r>
            <a:r>
              <a:rPr lang="en-US" sz="1200" i="1" kern="1200" dirty="0">
                <a:solidFill>
                  <a:schemeClr val="tx1"/>
                </a:solidFill>
                <a:effectLst/>
                <a:latin typeface="Arial" charset="0"/>
                <a:ea typeface="ＭＳ Ｐゴシック" charset="-128"/>
                <a:cs typeface="ＭＳ Ｐゴシック" charset="-128"/>
              </a:rPr>
              <a:t>y </a:t>
            </a:r>
            <a:r>
              <a:rPr lang="en-US" sz="1200" kern="1200" dirty="0">
                <a:solidFill>
                  <a:schemeClr val="tx1"/>
                </a:solidFill>
                <a:effectLst/>
                <a:latin typeface="Arial" charset="0"/>
                <a:ea typeface="ＭＳ Ｐゴシック" charset="-128"/>
                <a:cs typeface="ＭＳ Ｐゴシック" charset="-128"/>
              </a:rPr>
              <a:t>and H(</a:t>
            </a:r>
            <a:r>
              <a:rPr lang="en-US" sz="1200" i="1" kern="1200" dirty="0">
                <a:solidFill>
                  <a:schemeClr val="tx1"/>
                </a:solidFill>
                <a:effectLst/>
                <a:latin typeface="Arial" charset="0"/>
                <a:ea typeface="ＭＳ Ｐゴシック" charset="-128"/>
                <a:cs typeface="ＭＳ Ｐゴシック" charset="-128"/>
              </a:rPr>
              <a:t>x</a:t>
            </a:r>
            <a:r>
              <a:rPr lang="en-US" sz="1200" kern="1200" dirty="0">
                <a:solidFill>
                  <a:schemeClr val="tx1"/>
                </a:solidFill>
                <a:effectLst/>
                <a:latin typeface="Arial" charset="0"/>
                <a:ea typeface="ＭＳ Ｐゴシック" charset="-128"/>
                <a:cs typeface="ＭＳ Ｐゴシック" charset="-128"/>
              </a:rPr>
              <a:t>) = H(</a:t>
            </a:r>
            <a:r>
              <a:rPr lang="en-US" sz="1200" i="1" kern="1200" dirty="0">
                <a:solidFill>
                  <a:schemeClr val="tx1"/>
                </a:solidFill>
                <a:effectLst/>
                <a:latin typeface="Arial" charset="0"/>
                <a:ea typeface="ＭＳ Ｐゴシック" charset="-128"/>
                <a:cs typeface="ＭＳ Ｐゴシック" charset="-128"/>
              </a:rPr>
              <a:t>y</a:t>
            </a:r>
            <a:r>
              <a:rPr lang="en-US" sz="1200" kern="1200" dirty="0">
                <a:solidFill>
                  <a:schemeClr val="tx1"/>
                </a:solidFill>
                <a:effectLst/>
                <a:latin typeface="Arial" charset="0"/>
                <a:ea typeface="ＭＳ Ｐゴシック" charset="-128"/>
                <a:cs typeface="ＭＳ Ｐゴシック" charset="-128"/>
              </a:rPr>
              <a:t>). Because we are using hash functions for data integrity, collisions are clearly undesirable. </a:t>
            </a:r>
            <a:endParaRPr lang="en-US" dirty="0"/>
          </a:p>
        </p:txBody>
      </p:sp>
      <p:sp>
        <p:nvSpPr>
          <p:cNvPr id="4" name="Slide Number Placeholder 3"/>
          <p:cNvSpPr>
            <a:spLocks noGrp="1"/>
          </p:cNvSpPr>
          <p:nvPr>
            <p:ph type="sldNum" sz="quarter" idx="10"/>
          </p:nvPr>
        </p:nvSpPr>
        <p:spPr/>
        <p:txBody>
          <a:bodyPr/>
          <a:lstStyle/>
          <a:p>
            <a:pPr>
              <a:defRPr/>
            </a:pPr>
            <a:fld id="{E83E65D8-9B49-EC43-BBB1-0F187E663737}" type="slidenum">
              <a:rPr lang="en-AU" smtClean="0"/>
              <a:pPr>
                <a:defRPr/>
              </a:pPr>
              <a:t>13</a:t>
            </a:fld>
            <a:endParaRPr lang="en-AU"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p:cNvSpPr>
            <a:spLocks noGrp="1" noChangeArrowheads="1"/>
          </p:cNvSpPr>
          <p:nvPr>
            <p:ph type="sldNum" sz="quarter" idx="5"/>
          </p:nvPr>
        </p:nvSpPr>
        <p:spPr>
          <a:noFill/>
        </p:spPr>
        <p:txBody>
          <a:bodyPr/>
          <a:lstStyle/>
          <a:p>
            <a:fld id="{CEAE94C4-E471-334B-B256-BE789E82723D}" type="slidenum">
              <a:rPr lang="en-AU">
                <a:latin typeface="Arial" pitchFamily="-84" charset="0"/>
              </a:rPr>
              <a:pPr/>
              <a:t>14</a:t>
            </a:fld>
            <a:endParaRPr lang="en-AU" dirty="0">
              <a:latin typeface="Arial" pitchFamily="-84" charset="0"/>
            </a:endParaRPr>
          </a:p>
        </p:txBody>
      </p:sp>
      <p:sp>
        <p:nvSpPr>
          <p:cNvPr id="31747" name="Rectangle 2"/>
          <p:cNvSpPr>
            <a:spLocks noGrp="1" noRot="1" noChangeAspect="1" noChangeArrowheads="1" noTextEdit="1"/>
          </p:cNvSpPr>
          <p:nvPr>
            <p:ph type="sldImg"/>
          </p:nvPr>
        </p:nvSpPr>
        <p:spPr>
          <a:ln/>
        </p:spPr>
      </p:sp>
      <p:sp>
        <p:nvSpPr>
          <p:cNvPr id="31748" name="Rectangle 3"/>
          <p:cNvSpPr>
            <a:spLocks noGrp="1" noChangeArrowheads="1"/>
          </p:cNvSpPr>
          <p:nvPr>
            <p:ph type="body" idx="1"/>
          </p:nvPr>
        </p:nvSpPr>
        <p:spPr>
          <a:noFill/>
          <a:ln/>
        </p:spPr>
        <p:txBody>
          <a:bodyPr/>
          <a:lstStyle/>
          <a:p>
            <a:r>
              <a:rPr lang="en-US" sz="1200" kern="1200" baseline="0" dirty="0">
                <a:solidFill>
                  <a:schemeClr val="tx1"/>
                </a:solidFill>
                <a:latin typeface="Arial" charset="0"/>
                <a:ea typeface="ＭＳ Ｐゴシック" charset="-128"/>
                <a:cs typeface="ＭＳ Ｐゴシック" charset="-128"/>
              </a:rPr>
              <a:t> Table 11.1 lists the generally accepted requirements for a cryptographic hash function. The first three properties are requirements for the practical application of a hash function.</a:t>
            </a:r>
          </a:p>
          <a:p>
            <a:endParaRPr lang="en-US" sz="1200" kern="1200" baseline="0" dirty="0">
              <a:solidFill>
                <a:schemeClr val="tx1"/>
              </a:solidFill>
              <a:latin typeface="Arial" charset="0"/>
              <a:ea typeface="ＭＳ Ｐゴシック" charset="-128"/>
              <a:cs typeface="ＭＳ Ｐゴシック" charset="-128"/>
            </a:endParaRPr>
          </a:p>
          <a:p>
            <a:r>
              <a:rPr lang="en-US" sz="1200" kern="1200" dirty="0">
                <a:solidFill>
                  <a:schemeClr val="tx1"/>
                </a:solidFill>
                <a:effectLst/>
                <a:latin typeface="Arial" charset="0"/>
                <a:ea typeface="ＭＳ Ｐゴシック" charset="-128"/>
                <a:cs typeface="ＭＳ Ｐゴシック" charset="-128"/>
              </a:rPr>
              <a:t>The fourth property, </a:t>
            </a:r>
            <a:r>
              <a:rPr lang="en-US" sz="1200" b="1" kern="1200" dirty="0">
                <a:solidFill>
                  <a:schemeClr val="tx1"/>
                </a:solidFill>
                <a:effectLst/>
                <a:latin typeface="Arial" charset="0"/>
                <a:ea typeface="ＭＳ Ｐゴシック" charset="-128"/>
                <a:cs typeface="ＭＳ Ｐゴシック" charset="-128"/>
              </a:rPr>
              <a:t>preimage resistant</a:t>
            </a:r>
            <a:r>
              <a:rPr lang="en-US" sz="1200" kern="1200" dirty="0">
                <a:solidFill>
                  <a:schemeClr val="tx1"/>
                </a:solidFill>
                <a:effectLst/>
                <a:latin typeface="Arial" charset="0"/>
                <a:ea typeface="ＭＳ Ｐゴシック" charset="-128"/>
                <a:cs typeface="ＭＳ Ｐゴシック" charset="-128"/>
              </a:rPr>
              <a:t>, is the one-way property: it is easy to generate a code given a message, but virtually impossible to generate a message given a code. This property is important if the authentication technique involves the use of a secret value (Figure 11.3c). The secret value itself is not sent. However, if the hash function is not one way, an attacker can easily discover the secret value: If the attacker can observe or intercept a transmission, the attacker obtains the message </a:t>
            </a:r>
            <a:r>
              <a:rPr lang="en-US" sz="1200" i="1" kern="1200" dirty="0">
                <a:solidFill>
                  <a:schemeClr val="tx1"/>
                </a:solidFill>
                <a:effectLst/>
                <a:latin typeface="Arial" charset="0"/>
                <a:ea typeface="ＭＳ Ｐゴシック" charset="-128"/>
                <a:cs typeface="ＭＳ Ｐゴシック" charset="-128"/>
              </a:rPr>
              <a:t>M</a:t>
            </a:r>
            <a:r>
              <a:rPr lang="en-US" sz="1200" kern="1200" dirty="0">
                <a:solidFill>
                  <a:schemeClr val="tx1"/>
                </a:solidFill>
                <a:effectLst/>
                <a:latin typeface="Arial" charset="0"/>
                <a:ea typeface="ＭＳ Ｐゴシック" charset="-128"/>
                <a:cs typeface="ＭＳ Ｐゴシック" charset="-128"/>
              </a:rPr>
              <a:t>, and the hash code </a:t>
            </a:r>
            <a:r>
              <a:rPr lang="en-US" sz="1200" i="1" kern="1200" dirty="0">
                <a:solidFill>
                  <a:schemeClr val="tx1"/>
                </a:solidFill>
                <a:effectLst/>
                <a:latin typeface="Arial" charset="0"/>
                <a:ea typeface="ＭＳ Ｐゴシック" charset="-128"/>
                <a:cs typeface="ＭＳ Ｐゴシック" charset="-128"/>
              </a:rPr>
              <a:t>h </a:t>
            </a:r>
            <a:r>
              <a:rPr lang="en-US" sz="1200" kern="1200" dirty="0">
                <a:solidFill>
                  <a:schemeClr val="tx1"/>
                </a:solidFill>
                <a:effectLst/>
                <a:latin typeface="Arial" charset="0"/>
                <a:ea typeface="ＭＳ Ｐゴシック" charset="-128"/>
                <a:cs typeface="ＭＳ Ｐゴシック" charset="-128"/>
              </a:rPr>
              <a:t>= H(</a:t>
            </a:r>
            <a:r>
              <a:rPr lang="en-US" sz="1200" i="1" kern="1200" dirty="0">
                <a:solidFill>
                  <a:schemeClr val="tx1"/>
                </a:solidFill>
                <a:effectLst/>
                <a:latin typeface="Arial" charset="0"/>
                <a:ea typeface="ＭＳ Ｐゴシック" charset="-128"/>
                <a:cs typeface="ＭＳ Ｐゴシック" charset="-128"/>
              </a:rPr>
              <a:t>S </a:t>
            </a:r>
            <a:r>
              <a:rPr lang="en-US" sz="1200" kern="1200" dirty="0">
                <a:solidFill>
                  <a:schemeClr val="tx1"/>
                </a:solidFill>
                <a:effectLst/>
                <a:latin typeface="Arial" charset="0"/>
                <a:ea typeface="ＭＳ Ｐゴシック" charset="-128"/>
                <a:cs typeface="ＭＳ Ｐゴシック" charset="-128"/>
              </a:rPr>
              <a:t>} </a:t>
            </a:r>
            <a:r>
              <a:rPr lang="en-US" sz="1200" i="1" kern="1200" dirty="0">
                <a:solidFill>
                  <a:schemeClr val="tx1"/>
                </a:solidFill>
                <a:effectLst/>
                <a:latin typeface="Arial" charset="0"/>
                <a:ea typeface="ＭＳ Ｐゴシック" charset="-128"/>
                <a:cs typeface="ＭＳ Ｐゴシック" charset="-128"/>
              </a:rPr>
              <a:t>M</a:t>
            </a:r>
            <a:r>
              <a:rPr lang="en-US" sz="1200" kern="1200" dirty="0">
                <a:solidFill>
                  <a:schemeClr val="tx1"/>
                </a:solidFill>
                <a:effectLst/>
                <a:latin typeface="Arial" charset="0"/>
                <a:ea typeface="ＭＳ Ｐゴシック" charset="-128"/>
                <a:cs typeface="ＭＳ Ｐゴシック" charset="-128"/>
              </a:rPr>
              <a:t>). The attacker then inverts the hash function to obtain </a:t>
            </a:r>
            <a:r>
              <a:rPr lang="en-US" sz="1200" i="1" kern="1200" dirty="0">
                <a:solidFill>
                  <a:schemeClr val="tx1"/>
                </a:solidFill>
                <a:effectLst/>
                <a:latin typeface="Arial" charset="0"/>
                <a:ea typeface="ＭＳ Ｐゴシック" charset="-128"/>
                <a:cs typeface="ＭＳ Ｐゴシック" charset="-128"/>
              </a:rPr>
              <a:t>S </a:t>
            </a:r>
            <a:r>
              <a:rPr lang="en-US" sz="1200" kern="1200" dirty="0">
                <a:solidFill>
                  <a:schemeClr val="tx1"/>
                </a:solidFill>
                <a:effectLst/>
                <a:latin typeface="Arial" charset="0"/>
                <a:ea typeface="ＭＳ Ｐゴシック" charset="-128"/>
                <a:cs typeface="ＭＳ Ｐゴシック" charset="-128"/>
              </a:rPr>
              <a:t>} </a:t>
            </a:r>
            <a:r>
              <a:rPr lang="en-US" sz="1200" i="1" kern="1200" dirty="0">
                <a:solidFill>
                  <a:schemeClr val="tx1"/>
                </a:solidFill>
                <a:effectLst/>
                <a:latin typeface="Arial" charset="0"/>
                <a:ea typeface="ＭＳ Ｐゴシック" charset="-128"/>
                <a:cs typeface="ＭＳ Ｐゴシック" charset="-128"/>
              </a:rPr>
              <a:t>M </a:t>
            </a:r>
            <a:r>
              <a:rPr lang="en-US" sz="1200" kern="1200" dirty="0">
                <a:solidFill>
                  <a:schemeClr val="tx1"/>
                </a:solidFill>
                <a:effectLst/>
                <a:latin typeface="Arial" charset="0"/>
                <a:ea typeface="ＭＳ Ｐゴシック" charset="-128"/>
                <a:cs typeface="ＭＳ Ｐゴシック" charset="-128"/>
              </a:rPr>
              <a:t>= H-1(MD</a:t>
            </a:r>
            <a:r>
              <a:rPr lang="en-US" sz="1200" i="1" kern="1200" dirty="0">
                <a:solidFill>
                  <a:schemeClr val="tx1"/>
                </a:solidFill>
                <a:effectLst/>
                <a:latin typeface="Arial" charset="0"/>
                <a:ea typeface="ＭＳ Ｐゴシック" charset="-128"/>
                <a:cs typeface="ＭＳ Ｐゴシック" charset="-128"/>
              </a:rPr>
              <a:t>M</a:t>
            </a:r>
            <a:r>
              <a:rPr lang="en-US" sz="1200" kern="1200" dirty="0">
                <a:solidFill>
                  <a:schemeClr val="tx1"/>
                </a:solidFill>
                <a:effectLst/>
                <a:latin typeface="Arial" charset="0"/>
                <a:ea typeface="ＭＳ Ｐゴシック" charset="-128"/>
                <a:cs typeface="ＭＳ Ｐゴシック" charset="-128"/>
              </a:rPr>
              <a:t>). Because the attacker now has both </a:t>
            </a:r>
            <a:r>
              <a:rPr lang="en-US" sz="1200" i="1" kern="1200" dirty="0">
                <a:solidFill>
                  <a:schemeClr val="tx1"/>
                </a:solidFill>
                <a:effectLst/>
                <a:latin typeface="Arial" charset="0"/>
                <a:ea typeface="ＭＳ Ｐゴシック" charset="-128"/>
                <a:cs typeface="ＭＳ Ｐゴシック" charset="-128"/>
              </a:rPr>
              <a:t>M </a:t>
            </a:r>
            <a:r>
              <a:rPr lang="en-US" sz="1200" kern="1200" dirty="0">
                <a:solidFill>
                  <a:schemeClr val="tx1"/>
                </a:solidFill>
                <a:effectLst/>
                <a:latin typeface="Arial" charset="0"/>
                <a:ea typeface="ＭＳ Ｐゴシック" charset="-128"/>
                <a:cs typeface="ＭＳ Ｐゴシック" charset="-128"/>
              </a:rPr>
              <a:t>and </a:t>
            </a:r>
            <a:r>
              <a:rPr lang="en-US" sz="1200" i="1" kern="1200" dirty="0">
                <a:solidFill>
                  <a:schemeClr val="tx1"/>
                </a:solidFill>
                <a:effectLst/>
                <a:latin typeface="Arial" charset="0"/>
                <a:ea typeface="ＭＳ Ｐゴシック" charset="-128"/>
                <a:cs typeface="ＭＳ Ｐゴシック" charset="-128"/>
              </a:rPr>
              <a:t>S </a:t>
            </a:r>
            <a:r>
              <a:rPr lang="en-US" sz="1200" kern="1200" dirty="0">
                <a:solidFill>
                  <a:schemeClr val="tx1"/>
                </a:solidFill>
                <a:effectLst/>
                <a:latin typeface="Arial" charset="0"/>
                <a:ea typeface="ＭＳ Ｐゴシック" charset="-128"/>
                <a:cs typeface="ＭＳ Ｐゴシック" charset="-128"/>
              </a:rPr>
              <a:t>} </a:t>
            </a:r>
            <a:r>
              <a:rPr lang="en-US" sz="1200" i="1" kern="1200" dirty="0">
                <a:solidFill>
                  <a:schemeClr val="tx1"/>
                </a:solidFill>
                <a:effectLst/>
                <a:latin typeface="Arial" charset="0"/>
                <a:ea typeface="ＭＳ Ｐゴシック" charset="-128"/>
                <a:cs typeface="ＭＳ Ｐゴシック" charset="-128"/>
              </a:rPr>
              <a:t>M</a:t>
            </a:r>
            <a:r>
              <a:rPr lang="en-US" sz="1200" kern="1200" dirty="0">
                <a:solidFill>
                  <a:schemeClr val="tx1"/>
                </a:solidFill>
                <a:effectLst/>
                <a:latin typeface="Arial" charset="0"/>
                <a:ea typeface="ＭＳ Ｐゴシック" charset="-128"/>
                <a:cs typeface="ＭＳ Ｐゴシック" charset="-128"/>
              </a:rPr>
              <a:t>, it is a trivial matter to recover </a:t>
            </a:r>
            <a:r>
              <a:rPr lang="en-US" sz="1200" i="1" kern="1200" dirty="0">
                <a:solidFill>
                  <a:schemeClr val="tx1"/>
                </a:solidFill>
                <a:effectLst/>
                <a:latin typeface="Arial" charset="0"/>
                <a:ea typeface="ＭＳ Ｐゴシック" charset="-128"/>
                <a:cs typeface="ＭＳ Ｐゴシック" charset="-128"/>
              </a:rPr>
              <a:t>S</a:t>
            </a:r>
            <a:r>
              <a:rPr lang="en-US" sz="1200" kern="1200" dirty="0">
                <a:solidFill>
                  <a:schemeClr val="tx1"/>
                </a:solidFill>
                <a:effectLst/>
                <a:latin typeface="Arial" charset="0"/>
                <a:ea typeface="ＭＳ Ｐゴシック" charset="-128"/>
                <a:cs typeface="ＭＳ Ｐゴシック" charset="-128"/>
              </a:rPr>
              <a:t>. </a:t>
            </a:r>
            <a:endParaRPr lang="en-US" dirty="0"/>
          </a:p>
          <a:p>
            <a:endParaRPr lang="en-US" sz="1200" kern="1200" baseline="0" dirty="0">
              <a:solidFill>
                <a:schemeClr val="tx1"/>
              </a:solidFill>
              <a:latin typeface="Arial" charset="0"/>
              <a:ea typeface="ＭＳ Ｐゴシック" charset="-128"/>
              <a:cs typeface="ＭＳ Ｐゴシック" charset="-128"/>
            </a:endParaRPr>
          </a:p>
          <a:p>
            <a:r>
              <a:rPr lang="en-US" sz="1200" kern="1200" baseline="0" dirty="0">
                <a:solidFill>
                  <a:schemeClr val="tx1"/>
                </a:solidFill>
                <a:latin typeface="Arial" charset="0"/>
                <a:ea typeface="ＭＳ Ｐゴシック" charset="-128"/>
                <a:cs typeface="ＭＳ Ｐゴシック" charset="-128"/>
              </a:rPr>
              <a:t> </a:t>
            </a:r>
            <a:r>
              <a:rPr lang="en-US" sz="1200" kern="1200" dirty="0">
                <a:solidFill>
                  <a:schemeClr val="tx1"/>
                </a:solidFill>
                <a:effectLst/>
                <a:latin typeface="Arial" charset="0"/>
                <a:ea typeface="ＭＳ Ｐゴシック" charset="-128"/>
                <a:cs typeface="ＭＳ Ｐゴシック" charset="-128"/>
              </a:rPr>
              <a:t>The fifth property, </a:t>
            </a:r>
            <a:r>
              <a:rPr lang="en-US" sz="1200" b="1" kern="1200" dirty="0">
                <a:solidFill>
                  <a:schemeClr val="tx1"/>
                </a:solidFill>
                <a:effectLst/>
                <a:latin typeface="Arial" charset="0"/>
                <a:ea typeface="ＭＳ Ｐゴシック" charset="-128"/>
                <a:cs typeface="ＭＳ Ｐゴシック" charset="-128"/>
              </a:rPr>
              <a:t>second preimage resistant</a:t>
            </a:r>
            <a:r>
              <a:rPr lang="en-US" sz="1200" kern="1200" dirty="0">
                <a:solidFill>
                  <a:schemeClr val="tx1"/>
                </a:solidFill>
                <a:effectLst/>
                <a:latin typeface="Arial" charset="0"/>
                <a:ea typeface="ＭＳ Ｐゴシック" charset="-128"/>
                <a:cs typeface="ＭＳ Ｐゴシック" charset="-128"/>
              </a:rPr>
              <a:t>, guarantees that it is infeasible to find an alternative message with the same hash value as a given message. This prevents forgery when an encrypted hash code is used (Figures 11.3b and 11.4a). If this property were not true, an attacker would be capable of the following sequence: First, observe or intercept a message plus its encrypted hash code; second, generate an unencrypted hash code from the message; third, generate an alternate message with the same hash code. </a:t>
            </a:r>
            <a:endParaRPr lang="en-US" dirty="0"/>
          </a:p>
          <a:p>
            <a:endParaRPr lang="en-US" sz="1200" kern="1200" baseline="0" dirty="0">
              <a:solidFill>
                <a:schemeClr val="tx1"/>
              </a:solidFill>
              <a:latin typeface="Arial" charset="0"/>
              <a:ea typeface="ＭＳ Ｐゴシック" charset="-128"/>
              <a:cs typeface="ＭＳ Ｐゴシック" charset="-128"/>
            </a:endParaRPr>
          </a:p>
          <a:p>
            <a:r>
              <a:rPr lang="en-US" sz="1200" kern="1200" dirty="0">
                <a:solidFill>
                  <a:schemeClr val="tx1"/>
                </a:solidFill>
                <a:effectLst/>
                <a:latin typeface="Arial" charset="0"/>
                <a:ea typeface="ＭＳ Ｐゴシック" charset="-128"/>
                <a:cs typeface="ＭＳ Ｐゴシック" charset="-128"/>
              </a:rPr>
              <a:t>A hash function that satisfies the first five properties in Table 11.1 is referred to as a weak hash function. If the sixth property, </a:t>
            </a:r>
            <a:r>
              <a:rPr lang="en-US" sz="1200" b="1" kern="1200" dirty="0">
                <a:solidFill>
                  <a:schemeClr val="tx1"/>
                </a:solidFill>
                <a:effectLst/>
                <a:latin typeface="Arial" charset="0"/>
                <a:ea typeface="ＭＳ Ｐゴシック" charset="-128"/>
                <a:cs typeface="ＭＳ Ｐゴシック" charset="-128"/>
              </a:rPr>
              <a:t>collision resistant</a:t>
            </a:r>
            <a:r>
              <a:rPr lang="en-US" sz="1200" kern="1200" dirty="0">
                <a:solidFill>
                  <a:schemeClr val="tx1"/>
                </a:solidFill>
                <a:effectLst/>
                <a:latin typeface="Arial" charset="0"/>
                <a:ea typeface="ＭＳ Ｐゴシック" charset="-128"/>
                <a:cs typeface="ＭＳ Ｐゴシック" charset="-128"/>
              </a:rPr>
              <a:t>, is also satisfied, then it is referred to as a strong hash function. A strong hash function protects against an attack in which one party generates a message for another party to sign. For example, suppose Bob writes an IOU message, sends it to Alice, and she signs it. Bob finds two messages with the same hash, one of which requires Alice to pay a small amount and one that requires a large payment. Alice signs the first message, and Bob is then able to claim that the second message is authentic. </a:t>
            </a:r>
            <a:endParaRPr lang="en-US" dirty="0"/>
          </a:p>
          <a:p>
            <a:endParaRPr lang="en-US" sz="1200" kern="1200" baseline="0" dirty="0">
              <a:solidFill>
                <a:schemeClr val="tx1"/>
              </a:solidFill>
              <a:latin typeface="Arial" charset="0"/>
              <a:ea typeface="ＭＳ Ｐゴシック" charset="-128"/>
              <a:cs typeface="ＭＳ Ｐゴシック" charset="-128"/>
            </a:endParaRPr>
          </a:p>
          <a:p>
            <a:r>
              <a:rPr lang="en-US" sz="1200" kern="1200" dirty="0">
                <a:solidFill>
                  <a:schemeClr val="tx1"/>
                </a:solidFill>
                <a:effectLst/>
                <a:latin typeface="Arial" charset="0"/>
                <a:ea typeface="ＭＳ Ｐゴシック" charset="-128"/>
                <a:cs typeface="ＭＳ Ｐゴシック" charset="-128"/>
              </a:rPr>
              <a:t>The final requirement in Table 11.1, </a:t>
            </a:r>
            <a:r>
              <a:rPr lang="en-US" sz="1200" b="1" kern="1200" dirty="0" err="1">
                <a:solidFill>
                  <a:schemeClr val="tx1"/>
                </a:solidFill>
                <a:effectLst/>
                <a:latin typeface="Arial" charset="0"/>
                <a:ea typeface="ＭＳ Ｐゴシック" charset="-128"/>
                <a:cs typeface="ＭＳ Ｐゴシック" charset="-128"/>
              </a:rPr>
              <a:t>pseudorandomness</a:t>
            </a:r>
            <a:r>
              <a:rPr lang="en-US" sz="1200" kern="1200" dirty="0">
                <a:solidFill>
                  <a:schemeClr val="tx1"/>
                </a:solidFill>
                <a:effectLst/>
                <a:latin typeface="Arial" charset="0"/>
                <a:ea typeface="ＭＳ Ｐゴシック" charset="-128"/>
                <a:cs typeface="ＭＳ Ｐゴシック" charset="-128"/>
              </a:rPr>
              <a:t>, has not tradition- ally been listed as a requirement of cryptographic hash functions but is more or less implied. [JOHN05] points out that cryptographic hash functions are commonly used for key derivation and pseudorandom number generation, and that in message integrity applications, the three resistant properties depend on the output of the hash function appearing to be random. Thus, it makes sense to verify that in fact a given hash function produces pseudorandom output. </a:t>
            </a:r>
            <a:endParaRPr 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Arial" charset="0"/>
                <a:ea typeface="ＭＳ Ｐゴシック" charset="-128"/>
                <a:cs typeface="ＭＳ Ｐゴシック" charset="-128"/>
              </a:rPr>
              <a:t> Figure 11.6 shows the relationships among the three resistant properties.</a:t>
            </a:r>
          </a:p>
          <a:p>
            <a:r>
              <a:rPr lang="en-US" sz="1200" kern="1200" baseline="0" dirty="0">
                <a:solidFill>
                  <a:schemeClr val="tx1"/>
                </a:solidFill>
                <a:latin typeface="Arial" charset="0"/>
                <a:ea typeface="ＭＳ Ｐゴシック" charset="-128"/>
                <a:cs typeface="ＭＳ Ｐゴシック" charset="-128"/>
              </a:rPr>
              <a:t>A function that is collision resistant is also second preimage resistant, but the</a:t>
            </a:r>
          </a:p>
          <a:p>
            <a:r>
              <a:rPr lang="en-US" sz="1200" kern="1200" baseline="0" dirty="0">
                <a:solidFill>
                  <a:schemeClr val="tx1"/>
                </a:solidFill>
                <a:latin typeface="Arial" charset="0"/>
                <a:ea typeface="ＭＳ Ｐゴシック" charset="-128"/>
                <a:cs typeface="ＭＳ Ｐゴシック" charset="-128"/>
              </a:rPr>
              <a:t>reverse is not necessarily true. A function can be collision resistant but not preimage</a:t>
            </a:r>
          </a:p>
          <a:p>
            <a:r>
              <a:rPr lang="en-US" sz="1200" kern="1200" baseline="0" dirty="0">
                <a:solidFill>
                  <a:schemeClr val="tx1"/>
                </a:solidFill>
                <a:latin typeface="Arial" charset="0"/>
                <a:ea typeface="ＭＳ Ｐゴシック" charset="-128"/>
                <a:cs typeface="ＭＳ Ｐゴシック" charset="-128"/>
              </a:rPr>
              <a:t>resistant and vice versa. A function can be preimage resistant but not second</a:t>
            </a:r>
          </a:p>
          <a:p>
            <a:r>
              <a:rPr lang="en-US" sz="1200" kern="1200" baseline="0" dirty="0">
                <a:solidFill>
                  <a:schemeClr val="tx1"/>
                </a:solidFill>
                <a:latin typeface="Arial" charset="0"/>
                <a:ea typeface="ＭＳ Ｐゴシック" charset="-128"/>
                <a:cs typeface="ＭＳ Ｐゴシック" charset="-128"/>
              </a:rPr>
              <a:t>preimage resistant and vice versa. See [MENE97] for a discussion.</a:t>
            </a:r>
            <a:endParaRPr lang="en-US" dirty="0"/>
          </a:p>
        </p:txBody>
      </p:sp>
      <p:sp>
        <p:nvSpPr>
          <p:cNvPr id="4" name="Slide Number Placeholder 3"/>
          <p:cNvSpPr>
            <a:spLocks noGrp="1"/>
          </p:cNvSpPr>
          <p:nvPr>
            <p:ph type="sldNum" sz="quarter" idx="10"/>
          </p:nvPr>
        </p:nvSpPr>
        <p:spPr/>
        <p:txBody>
          <a:bodyPr/>
          <a:lstStyle/>
          <a:p>
            <a:pPr>
              <a:defRPr/>
            </a:pPr>
            <a:fld id="{E83E65D8-9B49-EC43-BBB1-0F187E663737}" type="slidenum">
              <a:rPr lang="en-AU" smtClean="0"/>
              <a:pPr>
                <a:defRPr/>
              </a:pPr>
              <a:t>15</a:t>
            </a:fld>
            <a:endParaRPr lang="en-AU"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Arial" charset="0"/>
                <a:ea typeface="ＭＳ Ｐゴシック" charset="-128"/>
                <a:cs typeface="ＭＳ Ｐゴシック" charset="-128"/>
              </a:rPr>
              <a:t> Table 11.2 shows the resistant properties required for various hash function</a:t>
            </a:r>
          </a:p>
          <a:p>
            <a:r>
              <a:rPr lang="en-US" sz="1200" kern="1200" baseline="0" dirty="0">
                <a:solidFill>
                  <a:schemeClr val="tx1"/>
                </a:solidFill>
                <a:latin typeface="Arial" charset="0"/>
                <a:ea typeface="ＭＳ Ｐゴシック" charset="-128"/>
                <a:cs typeface="ＭＳ Ｐゴシック" charset="-128"/>
              </a:rPr>
              <a:t>applications.</a:t>
            </a:r>
            <a:endParaRPr lang="en-US" dirty="0"/>
          </a:p>
        </p:txBody>
      </p:sp>
      <p:sp>
        <p:nvSpPr>
          <p:cNvPr id="4" name="Slide Number Placeholder 3"/>
          <p:cNvSpPr>
            <a:spLocks noGrp="1"/>
          </p:cNvSpPr>
          <p:nvPr>
            <p:ph type="sldNum" sz="quarter" idx="10"/>
          </p:nvPr>
        </p:nvSpPr>
        <p:spPr/>
        <p:txBody>
          <a:bodyPr/>
          <a:lstStyle/>
          <a:p>
            <a:pPr>
              <a:defRPr/>
            </a:pPr>
            <a:fld id="{E83E65D8-9B49-EC43-BBB1-0F187E663737}" type="slidenum">
              <a:rPr lang="en-AU" smtClean="0"/>
              <a:pPr>
                <a:defRPr/>
              </a:pPr>
              <a:t>16</a:t>
            </a:fld>
            <a:endParaRPr lang="en-AU"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Slide Image Placeholder 1"/>
          <p:cNvSpPr>
            <a:spLocks noGrp="1" noRot="1" noChangeAspect="1"/>
          </p:cNvSpPr>
          <p:nvPr>
            <p:ph type="sldImg"/>
          </p:nvPr>
        </p:nvSpPr>
        <p:spPr>
          <a:ln/>
        </p:spPr>
      </p:sp>
      <p:sp>
        <p:nvSpPr>
          <p:cNvPr id="33795" name="Notes Placeholder 2"/>
          <p:cNvSpPr>
            <a:spLocks noGrp="1"/>
          </p:cNvSpPr>
          <p:nvPr>
            <p:ph type="body" idx="1"/>
          </p:nvPr>
        </p:nvSpPr>
        <p:spPr>
          <a:xfrm>
            <a:off x="457200" y="4343400"/>
            <a:ext cx="6019800" cy="4341813"/>
          </a:xfrm>
          <a:noFill/>
          <a:ln/>
        </p:spPr>
        <p:txBody>
          <a:bodyPr/>
          <a:lstStyle/>
          <a:p>
            <a:r>
              <a:rPr lang="en-US" sz="1200" kern="1200" baseline="0" dirty="0">
                <a:solidFill>
                  <a:schemeClr val="tx1"/>
                </a:solidFill>
                <a:latin typeface="Arial" charset="0"/>
                <a:ea typeface="ＭＳ Ｐゴシック" charset="-128"/>
                <a:cs typeface="ＭＳ Ｐゴシック" charset="-128"/>
              </a:rPr>
              <a:t> As with encryption algorithms, there are two categories of attacks on hash</a:t>
            </a:r>
          </a:p>
          <a:p>
            <a:r>
              <a:rPr lang="en-US" sz="1200" kern="1200" baseline="0" dirty="0">
                <a:solidFill>
                  <a:schemeClr val="tx1"/>
                </a:solidFill>
                <a:latin typeface="Arial" charset="0"/>
                <a:ea typeface="ＭＳ Ｐゴシック" charset="-128"/>
                <a:cs typeface="ＭＳ Ｐゴシック" charset="-128"/>
              </a:rPr>
              <a:t>functions: brute-force attacks and cryptanalysis. A brute-force attack does not depend on the specific algorithm but depends only on bit length. In the case of a hash function, a brute-force attack depends only on the bit length of the hash value. A cryptanalysis, in contrast, is an attack based on weaknesses in a particular cryptographic algorithm. </a:t>
            </a:r>
          </a:p>
          <a:p>
            <a:endParaRPr lang="en-US" sz="1200" kern="1200" baseline="0" dirty="0">
              <a:solidFill>
                <a:schemeClr val="tx1"/>
              </a:solidFill>
              <a:latin typeface="Arial" charset="0"/>
              <a:ea typeface="ＭＳ Ｐゴシック" charset="-128"/>
              <a:cs typeface="ＭＳ Ｐゴシック" charset="-128"/>
            </a:endParaRPr>
          </a:p>
          <a:p>
            <a:endParaRPr lang="en-US" sz="1200" kern="1200" baseline="0" dirty="0">
              <a:solidFill>
                <a:schemeClr val="tx1"/>
              </a:solidFill>
              <a:latin typeface="Arial" charset="0"/>
              <a:ea typeface="ＭＳ Ｐゴシック" charset="-128"/>
              <a:cs typeface="ＭＳ Ｐゴシック" charset="-128"/>
            </a:endParaRPr>
          </a:p>
          <a:p>
            <a:endParaRPr lang="en-US" sz="1200" kern="1200" baseline="0" dirty="0">
              <a:solidFill>
                <a:schemeClr val="tx1"/>
              </a:solidFill>
              <a:latin typeface="Arial" charset="0"/>
              <a:ea typeface="ＭＳ Ｐゴシック" charset="-128"/>
              <a:cs typeface="ＭＳ Ｐゴシック" charset="-128"/>
            </a:endParaRPr>
          </a:p>
          <a:p>
            <a:endParaRPr lang="en-US" dirty="0">
              <a:latin typeface="Arial" pitchFamily="-84" charset="0"/>
              <a:ea typeface="ＭＳ Ｐゴシック" pitchFamily="-84" charset="-128"/>
              <a:cs typeface="ＭＳ Ｐゴシック" pitchFamily="-84" charset="-128"/>
            </a:endParaRPr>
          </a:p>
        </p:txBody>
      </p:sp>
      <p:sp>
        <p:nvSpPr>
          <p:cNvPr id="33796" name="Slide Number Placeholder 3"/>
          <p:cNvSpPr>
            <a:spLocks noGrp="1"/>
          </p:cNvSpPr>
          <p:nvPr>
            <p:ph type="sldNum" sz="quarter" idx="5"/>
          </p:nvPr>
        </p:nvSpPr>
        <p:spPr>
          <a:noFill/>
        </p:spPr>
        <p:txBody>
          <a:bodyPr/>
          <a:lstStyle/>
          <a:p>
            <a:fld id="{56DF2600-5D05-8E4F-A181-08737FF03C5F}" type="slidenum">
              <a:rPr lang="en-AU" smtClean="0">
                <a:latin typeface="Arial" pitchFamily="-84" charset="0"/>
              </a:rPr>
              <a:pPr/>
              <a:t>17</a:t>
            </a:fld>
            <a:endParaRPr lang="en-AU" dirty="0">
              <a:latin typeface="Arial" pitchFamily="-84"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p:cNvSpPr>
            <a:spLocks noGrp="1" noChangeArrowheads="1"/>
          </p:cNvSpPr>
          <p:nvPr>
            <p:ph type="sldNum" sz="quarter" idx="5"/>
          </p:nvPr>
        </p:nvSpPr>
        <p:spPr>
          <a:noFill/>
        </p:spPr>
        <p:txBody>
          <a:bodyPr/>
          <a:lstStyle/>
          <a:p>
            <a:fld id="{C27248A7-0C3D-BE42-AD30-26B10311FFD1}" type="slidenum">
              <a:rPr lang="en-AU">
                <a:latin typeface="Arial" pitchFamily="-84" charset="0"/>
              </a:rPr>
              <a:pPr/>
              <a:t>18</a:t>
            </a:fld>
            <a:endParaRPr lang="en-AU" dirty="0">
              <a:latin typeface="Arial" pitchFamily="-84" charset="0"/>
            </a:endParaRPr>
          </a:p>
        </p:txBody>
      </p:sp>
      <p:sp>
        <p:nvSpPr>
          <p:cNvPr id="35843" name="Rectangle 2"/>
          <p:cNvSpPr>
            <a:spLocks noGrp="1" noRot="1" noChangeAspect="1" noChangeArrowheads="1" noTextEdit="1"/>
          </p:cNvSpPr>
          <p:nvPr>
            <p:ph type="sldImg"/>
          </p:nvPr>
        </p:nvSpPr>
        <p:spPr>
          <a:ln/>
        </p:spPr>
      </p:sp>
      <p:sp>
        <p:nvSpPr>
          <p:cNvPr id="35844" name="Rectangle 3"/>
          <p:cNvSpPr>
            <a:spLocks noGrp="1" noChangeArrowheads="1"/>
          </p:cNvSpPr>
          <p:nvPr>
            <p:ph type="body" idx="1"/>
          </p:nvPr>
        </p:nvSpPr>
        <p:spPr>
          <a:noFill/>
          <a:ln/>
        </p:spPr>
        <p:txBody>
          <a:bodyPr/>
          <a:lstStyle/>
          <a:p>
            <a:r>
              <a:rPr lang="en-US" sz="1200" kern="1200" baseline="0" dirty="0">
                <a:solidFill>
                  <a:schemeClr val="tx1"/>
                </a:solidFill>
                <a:latin typeface="Arial" charset="0"/>
                <a:ea typeface="ＭＳ Ｐゴシック" charset="-128"/>
                <a:cs typeface="ＭＳ Ｐゴシック" charset="-128"/>
              </a:rPr>
              <a:t>For a collision resistant attack, an adversary wishes</a:t>
            </a:r>
          </a:p>
          <a:p>
            <a:r>
              <a:rPr lang="en-US" sz="1200" kern="1200" baseline="0" dirty="0">
                <a:solidFill>
                  <a:schemeClr val="tx1"/>
                </a:solidFill>
                <a:latin typeface="Arial" charset="0"/>
                <a:ea typeface="ＭＳ Ｐゴシック" charset="-128"/>
                <a:cs typeface="ＭＳ Ｐゴシック" charset="-128"/>
              </a:rPr>
              <a:t>to find two messages or data blocks,</a:t>
            </a:r>
            <a:r>
              <a:rPr lang="en-US" sz="1200" i="1" kern="1200" baseline="0" dirty="0">
                <a:solidFill>
                  <a:schemeClr val="tx1"/>
                </a:solidFill>
                <a:latin typeface="Arial" charset="0"/>
                <a:ea typeface="ＭＳ Ｐゴシック" charset="-128"/>
                <a:cs typeface="ＭＳ Ｐゴシック" charset="-128"/>
              </a:rPr>
              <a:t> x  </a:t>
            </a:r>
            <a:r>
              <a:rPr lang="en-US" sz="1200" kern="1200" baseline="0" dirty="0">
                <a:solidFill>
                  <a:schemeClr val="tx1"/>
                </a:solidFill>
                <a:latin typeface="Arial" charset="0"/>
                <a:ea typeface="ＭＳ Ｐゴシック" charset="-128"/>
                <a:cs typeface="ＭＳ Ｐゴシック" charset="-128"/>
              </a:rPr>
              <a:t>and </a:t>
            </a:r>
            <a:r>
              <a:rPr lang="en-US" sz="1200" i="1" kern="1200" baseline="0" dirty="0">
                <a:solidFill>
                  <a:schemeClr val="tx1"/>
                </a:solidFill>
                <a:latin typeface="Arial" charset="0"/>
                <a:ea typeface="ＭＳ Ｐゴシック" charset="-128"/>
                <a:cs typeface="ＭＳ Ｐゴシック" charset="-128"/>
              </a:rPr>
              <a:t>y</a:t>
            </a:r>
            <a:r>
              <a:rPr lang="en-US" sz="1200" kern="1200" baseline="0" dirty="0">
                <a:solidFill>
                  <a:schemeClr val="tx1"/>
                </a:solidFill>
                <a:latin typeface="Arial" charset="0"/>
                <a:ea typeface="ＭＳ Ｐゴシック" charset="-128"/>
                <a:cs typeface="ＭＳ Ｐゴシック" charset="-128"/>
              </a:rPr>
              <a:t> , that yield the same hash function:</a:t>
            </a:r>
          </a:p>
          <a:p>
            <a:r>
              <a:rPr lang="en-US" sz="1200" kern="1200" baseline="0" dirty="0">
                <a:solidFill>
                  <a:schemeClr val="tx1"/>
                </a:solidFill>
                <a:latin typeface="Arial" charset="0"/>
                <a:ea typeface="ＭＳ Ｐゴシック" charset="-128"/>
                <a:cs typeface="ＭＳ Ｐゴシック" charset="-128"/>
              </a:rPr>
              <a:t>H(</a:t>
            </a:r>
            <a:r>
              <a:rPr lang="en-US" sz="1200" i="1" kern="1200" baseline="0" dirty="0">
                <a:solidFill>
                  <a:schemeClr val="tx1"/>
                </a:solidFill>
                <a:latin typeface="Arial" charset="0"/>
                <a:ea typeface="ＭＳ Ｐゴシック" charset="-128"/>
                <a:cs typeface="ＭＳ Ｐゴシック" charset="-128"/>
              </a:rPr>
              <a:t>x</a:t>
            </a:r>
            <a:r>
              <a:rPr lang="en-US" sz="1200" kern="1200" baseline="0" dirty="0">
                <a:solidFill>
                  <a:schemeClr val="tx1"/>
                </a:solidFill>
                <a:latin typeface="Arial" charset="0"/>
                <a:ea typeface="ＭＳ Ｐゴシック" charset="-128"/>
                <a:cs typeface="ＭＳ Ｐゴシック" charset="-128"/>
              </a:rPr>
              <a:t>) =  H(</a:t>
            </a:r>
            <a:r>
              <a:rPr lang="en-US" sz="1200" i="1" kern="1200" baseline="0" dirty="0">
                <a:solidFill>
                  <a:schemeClr val="tx1"/>
                </a:solidFill>
                <a:latin typeface="Arial" charset="0"/>
                <a:ea typeface="ＭＳ Ｐゴシック" charset="-128"/>
                <a:cs typeface="ＭＳ Ｐゴシック" charset="-128"/>
              </a:rPr>
              <a:t>y</a:t>
            </a:r>
            <a:r>
              <a:rPr lang="en-US" sz="1200" kern="1200" baseline="0" dirty="0">
                <a:solidFill>
                  <a:schemeClr val="tx1"/>
                </a:solidFill>
                <a:latin typeface="Arial" charset="0"/>
                <a:ea typeface="ＭＳ Ｐゴシック" charset="-128"/>
                <a:cs typeface="ＭＳ Ｐゴシック" charset="-128"/>
              </a:rPr>
              <a:t>). This turns out to require considerably less effort than a preimage or</a:t>
            </a:r>
          </a:p>
          <a:p>
            <a:r>
              <a:rPr lang="en-US" sz="1200" kern="1200" baseline="0" dirty="0">
                <a:solidFill>
                  <a:schemeClr val="tx1"/>
                </a:solidFill>
                <a:latin typeface="Arial" charset="0"/>
                <a:ea typeface="ＭＳ Ｐゴシック" charset="-128"/>
                <a:cs typeface="ＭＳ Ｐゴシック" charset="-128"/>
              </a:rPr>
              <a:t>second preimage attack. The effort required is explained by a mathematical result</a:t>
            </a:r>
          </a:p>
          <a:p>
            <a:r>
              <a:rPr lang="en-US" sz="1200" kern="1200" baseline="0" dirty="0">
                <a:solidFill>
                  <a:schemeClr val="tx1"/>
                </a:solidFill>
                <a:latin typeface="Arial" charset="0"/>
                <a:ea typeface="ＭＳ Ｐゴシック" charset="-128"/>
                <a:cs typeface="ＭＳ Ｐゴシック" charset="-128"/>
              </a:rPr>
              <a:t>referred to as the </a:t>
            </a:r>
            <a:r>
              <a:rPr lang="en-US" sz="1200" b="1" kern="1200" baseline="0" dirty="0">
                <a:solidFill>
                  <a:schemeClr val="tx1"/>
                </a:solidFill>
                <a:latin typeface="Arial" charset="0"/>
                <a:ea typeface="ＭＳ Ｐゴシック" charset="-128"/>
                <a:cs typeface="ＭＳ Ｐゴシック" charset="-128"/>
              </a:rPr>
              <a:t>birthday paradox</a:t>
            </a:r>
            <a:r>
              <a:rPr lang="en-US" sz="1200" kern="1200" baseline="0" dirty="0">
                <a:solidFill>
                  <a:schemeClr val="tx1"/>
                </a:solidFill>
                <a:latin typeface="Arial" charset="0"/>
                <a:ea typeface="ＭＳ Ｐゴシック" charset="-128"/>
                <a:cs typeface="ＭＳ Ｐゴシック" charset="-128"/>
              </a:rPr>
              <a:t>. In essence, if we choose random variables from a uniform distribution in the range 0 through N -  1, then the probability that a</a:t>
            </a:r>
          </a:p>
          <a:p>
            <a:r>
              <a:rPr lang="en-US" sz="1200" kern="1200" baseline="0" dirty="0">
                <a:solidFill>
                  <a:schemeClr val="tx1"/>
                </a:solidFill>
                <a:latin typeface="Arial" charset="0"/>
                <a:ea typeface="ＭＳ Ｐゴシック" charset="-128"/>
                <a:cs typeface="ＭＳ Ｐゴシック" charset="-128"/>
              </a:rPr>
              <a:t>repeated element is encountered exceeds 0.5 after √</a:t>
            </a:r>
            <a:r>
              <a:rPr lang="en-US" sz="1200" b="0" kern="1200" baseline="0" dirty="0">
                <a:solidFill>
                  <a:schemeClr val="tx1"/>
                </a:solidFill>
                <a:latin typeface="Arial" charset="0"/>
                <a:ea typeface="ＭＳ Ｐゴシック" charset="-128"/>
                <a:cs typeface="ＭＳ Ｐゴシック" charset="-128"/>
              </a:rPr>
              <a:t>N  choices have been made.</a:t>
            </a:r>
          </a:p>
          <a:p>
            <a:r>
              <a:rPr lang="en-US" sz="1200" kern="1200" baseline="0" dirty="0">
                <a:solidFill>
                  <a:schemeClr val="tx1"/>
                </a:solidFill>
                <a:latin typeface="Arial" charset="0"/>
                <a:ea typeface="ＭＳ Ｐゴシック" charset="-128"/>
                <a:cs typeface="ＭＳ Ｐゴシック" charset="-128"/>
              </a:rPr>
              <a:t>Thus, for an </a:t>
            </a:r>
            <a:r>
              <a:rPr lang="en-US" sz="1200" i="1" kern="1200" baseline="0" dirty="0">
                <a:solidFill>
                  <a:schemeClr val="tx1"/>
                </a:solidFill>
                <a:latin typeface="Arial" charset="0"/>
                <a:ea typeface="ＭＳ Ｐゴシック" charset="-128"/>
                <a:cs typeface="ＭＳ Ｐゴシック" charset="-128"/>
              </a:rPr>
              <a:t>m</a:t>
            </a:r>
            <a:r>
              <a:rPr lang="en-US" sz="1200" kern="1200" baseline="0" dirty="0">
                <a:solidFill>
                  <a:schemeClr val="tx1"/>
                </a:solidFill>
                <a:latin typeface="Arial" charset="0"/>
                <a:ea typeface="ＭＳ Ｐゴシック" charset="-128"/>
                <a:cs typeface="ＭＳ Ｐゴシック" charset="-128"/>
              </a:rPr>
              <a:t>-bit hash value, if we pick data blocks at random, we can expect to</a:t>
            </a:r>
          </a:p>
          <a:p>
            <a:r>
              <a:rPr lang="en-US" sz="1200" kern="1200" baseline="0" dirty="0">
                <a:solidFill>
                  <a:schemeClr val="tx1"/>
                </a:solidFill>
                <a:latin typeface="Arial" charset="0"/>
                <a:ea typeface="ＭＳ Ｐゴシック" charset="-128"/>
                <a:cs typeface="ＭＳ Ｐゴシック" charset="-128"/>
              </a:rPr>
              <a:t>find two data blocks with the same hash value within √</a:t>
            </a:r>
            <a:r>
              <a:rPr lang="en-US" sz="1200" b="0" kern="1200" baseline="0" dirty="0">
                <a:solidFill>
                  <a:schemeClr val="tx1"/>
                </a:solidFill>
                <a:latin typeface="Arial" charset="0"/>
                <a:ea typeface="ＭＳ Ｐゴシック" charset="-128"/>
                <a:cs typeface="ＭＳ Ｐゴシック" charset="-128"/>
              </a:rPr>
              <a:t>2</a:t>
            </a:r>
            <a:r>
              <a:rPr lang="en-US" sz="1200" b="0" kern="1200" baseline="30000" dirty="0">
                <a:solidFill>
                  <a:schemeClr val="tx1"/>
                </a:solidFill>
                <a:latin typeface="Arial" charset="0"/>
                <a:ea typeface="ＭＳ Ｐゴシック" charset="-128"/>
                <a:cs typeface="ＭＳ Ｐゴシック" charset="-128"/>
              </a:rPr>
              <a:t>m</a:t>
            </a:r>
            <a:r>
              <a:rPr lang="en-US" sz="1200" b="0" kern="1200" baseline="0" dirty="0">
                <a:solidFill>
                  <a:schemeClr val="tx1"/>
                </a:solidFill>
                <a:latin typeface="Arial" charset="0"/>
                <a:ea typeface="ＭＳ Ｐゴシック" charset="-128"/>
                <a:cs typeface="ＭＳ Ｐゴシック" charset="-128"/>
              </a:rPr>
              <a:t> =  2</a:t>
            </a:r>
            <a:r>
              <a:rPr lang="en-US" sz="1200" b="0" kern="1200" baseline="30000" dirty="0">
                <a:solidFill>
                  <a:schemeClr val="tx1"/>
                </a:solidFill>
                <a:latin typeface="Arial" charset="0"/>
                <a:ea typeface="ＭＳ Ｐゴシック" charset="-128"/>
                <a:cs typeface="ＭＳ Ｐゴシック" charset="-128"/>
              </a:rPr>
              <a:t>m/2  </a:t>
            </a:r>
            <a:r>
              <a:rPr lang="en-US" sz="1200" b="0" kern="1200" baseline="0" dirty="0">
                <a:solidFill>
                  <a:schemeClr val="tx1"/>
                </a:solidFill>
                <a:latin typeface="Arial" charset="0"/>
                <a:ea typeface="ＭＳ Ｐゴシック" charset="-128"/>
                <a:cs typeface="ＭＳ Ｐゴシック" charset="-128"/>
              </a:rPr>
              <a:t>attempts. The</a:t>
            </a:r>
          </a:p>
          <a:p>
            <a:r>
              <a:rPr lang="en-US" sz="1200" kern="1200" baseline="0" dirty="0">
                <a:solidFill>
                  <a:schemeClr val="tx1"/>
                </a:solidFill>
                <a:latin typeface="Arial" charset="0"/>
                <a:ea typeface="ＭＳ Ｐゴシック" charset="-128"/>
                <a:cs typeface="ＭＳ Ｐゴシック" charset="-128"/>
              </a:rPr>
              <a:t>mathematical derivation of this result is found in Appendix E.</a:t>
            </a:r>
          </a:p>
          <a:p>
            <a:endParaRPr lang="en-US" sz="1200" kern="1200" baseline="0" dirty="0">
              <a:solidFill>
                <a:schemeClr val="tx1"/>
              </a:solidFill>
              <a:latin typeface="Arial" charset="0"/>
              <a:ea typeface="ＭＳ Ｐゴシック" charset="-128"/>
              <a:cs typeface="ＭＳ Ｐゴシック" charset="-128"/>
            </a:endParaRPr>
          </a:p>
          <a:p>
            <a:r>
              <a:rPr lang="en-US" sz="1200" kern="1200" baseline="0" dirty="0">
                <a:solidFill>
                  <a:schemeClr val="tx1"/>
                </a:solidFill>
                <a:latin typeface="Arial" charset="0"/>
                <a:ea typeface="ＭＳ Ｐゴシック" charset="-128"/>
                <a:cs typeface="ＭＳ Ｐゴシック" charset="-128"/>
              </a:rPr>
              <a:t> Yuval proposed the following strategy to exploit the birthday paradox in a</a:t>
            </a:r>
          </a:p>
          <a:p>
            <a:r>
              <a:rPr lang="en-US" sz="1200" kern="1200" baseline="0" dirty="0">
                <a:solidFill>
                  <a:schemeClr val="tx1"/>
                </a:solidFill>
                <a:latin typeface="Arial" charset="0"/>
                <a:ea typeface="ＭＳ Ｐゴシック" charset="-128"/>
                <a:cs typeface="ＭＳ Ｐゴシック" charset="-128"/>
              </a:rPr>
              <a:t>Collision resistant attack [YUVA79].</a:t>
            </a:r>
          </a:p>
          <a:p>
            <a:endParaRPr lang="en-US" sz="1200" kern="1200" baseline="0" dirty="0">
              <a:solidFill>
                <a:schemeClr val="tx1"/>
              </a:solidFill>
              <a:latin typeface="Arial" charset="0"/>
              <a:ea typeface="ＭＳ Ｐゴシック" charset="-128"/>
              <a:cs typeface="ＭＳ Ｐゴシック" charset="-128"/>
            </a:endParaRPr>
          </a:p>
          <a:p>
            <a:pPr marL="228600" indent="-228600">
              <a:buAutoNum type="arabicPeriod"/>
            </a:pPr>
            <a:r>
              <a:rPr lang="en-US" sz="1200" kern="1200" baseline="0" dirty="0">
                <a:solidFill>
                  <a:schemeClr val="tx1"/>
                </a:solidFill>
                <a:latin typeface="Arial" charset="0"/>
                <a:ea typeface="ＭＳ Ｐゴシック" charset="-128"/>
                <a:cs typeface="ＭＳ Ｐゴシック" charset="-128"/>
              </a:rPr>
              <a:t>The source, A, is prepared to sign a legitimate message </a:t>
            </a:r>
            <a:r>
              <a:rPr lang="en-US" sz="1200" i="1" kern="1200" baseline="0" dirty="0" err="1">
                <a:solidFill>
                  <a:schemeClr val="tx1"/>
                </a:solidFill>
                <a:latin typeface="Arial" charset="0"/>
                <a:ea typeface="ＭＳ Ｐゴシック" charset="-128"/>
                <a:cs typeface="ＭＳ Ｐゴシック" charset="-128"/>
              </a:rPr>
              <a:t>x</a:t>
            </a:r>
            <a:r>
              <a:rPr lang="en-US" sz="1200" kern="1200" baseline="0" dirty="0">
                <a:solidFill>
                  <a:schemeClr val="tx1"/>
                </a:solidFill>
                <a:latin typeface="Arial" charset="0"/>
                <a:ea typeface="ＭＳ Ｐゴシック" charset="-128"/>
                <a:cs typeface="ＭＳ Ｐゴシック" charset="-128"/>
              </a:rPr>
              <a:t> by appending the appropriate </a:t>
            </a:r>
            <a:r>
              <a:rPr lang="en-US" sz="1200" i="1" kern="1200" baseline="0" dirty="0" err="1">
                <a:solidFill>
                  <a:schemeClr val="tx1"/>
                </a:solidFill>
                <a:latin typeface="Arial" charset="0"/>
                <a:ea typeface="ＭＳ Ｐゴシック" charset="-128"/>
                <a:cs typeface="ＭＳ Ｐゴシック" charset="-128"/>
              </a:rPr>
              <a:t>m</a:t>
            </a:r>
            <a:r>
              <a:rPr lang="en-US" sz="1200" kern="1200" baseline="0" dirty="0">
                <a:solidFill>
                  <a:schemeClr val="tx1"/>
                </a:solidFill>
                <a:latin typeface="Arial" charset="0"/>
                <a:ea typeface="ＭＳ Ｐゴシック" charset="-128"/>
                <a:cs typeface="ＭＳ Ｐゴシック" charset="-128"/>
              </a:rPr>
              <a:t>-bit hash code and encrypting that hash code with A’s private key (Figure 11.4a).</a:t>
            </a:r>
          </a:p>
          <a:p>
            <a:pPr marL="228600" indent="-228600">
              <a:buAutoNum type="arabicPeriod"/>
            </a:pPr>
            <a:endParaRPr lang="en-US" sz="1200" kern="1200" baseline="0" dirty="0">
              <a:solidFill>
                <a:schemeClr val="tx1"/>
              </a:solidFill>
              <a:latin typeface="Arial" charset="0"/>
              <a:ea typeface="ＭＳ Ｐゴシック" charset="-128"/>
              <a:cs typeface="ＭＳ Ｐゴシック" charset="-128"/>
            </a:endParaRPr>
          </a:p>
          <a:p>
            <a:r>
              <a:rPr lang="en-US" sz="1200" kern="1200" baseline="0" dirty="0">
                <a:solidFill>
                  <a:schemeClr val="tx1"/>
                </a:solidFill>
                <a:latin typeface="Arial" charset="0"/>
                <a:ea typeface="ＭＳ Ｐゴシック" charset="-128"/>
                <a:cs typeface="ＭＳ Ｐゴシック" charset="-128"/>
              </a:rPr>
              <a:t>2.  The opponent generates 2</a:t>
            </a:r>
            <a:r>
              <a:rPr lang="en-US" sz="1200" kern="1200" baseline="30000" dirty="0">
                <a:solidFill>
                  <a:schemeClr val="tx1"/>
                </a:solidFill>
                <a:latin typeface="Arial" charset="0"/>
                <a:ea typeface="ＭＳ Ｐゴシック" charset="-128"/>
                <a:cs typeface="ＭＳ Ｐゴシック" charset="-128"/>
              </a:rPr>
              <a:t>m/2  </a:t>
            </a:r>
            <a:r>
              <a:rPr lang="en-US" sz="1200" kern="1200" baseline="0" dirty="0">
                <a:solidFill>
                  <a:schemeClr val="tx1"/>
                </a:solidFill>
                <a:latin typeface="Arial" charset="0"/>
                <a:ea typeface="ＭＳ Ｐゴシック" charset="-128"/>
                <a:cs typeface="ＭＳ Ｐゴシック" charset="-128"/>
              </a:rPr>
              <a:t>variations </a:t>
            </a:r>
            <a:r>
              <a:rPr lang="en-US" sz="1200" i="1" kern="1200" baseline="0" dirty="0" err="1">
                <a:solidFill>
                  <a:schemeClr val="tx1"/>
                </a:solidFill>
                <a:latin typeface="Arial" charset="0"/>
                <a:ea typeface="ＭＳ Ｐゴシック" charset="-128"/>
                <a:cs typeface="ＭＳ Ｐゴシック" charset="-128"/>
              </a:rPr>
              <a:t>x</a:t>
            </a:r>
            <a:r>
              <a:rPr lang="en-US" sz="1200" kern="1200" baseline="0" dirty="0">
                <a:solidFill>
                  <a:schemeClr val="tx1"/>
                </a:solidFill>
                <a:latin typeface="Arial" charset="0"/>
                <a:ea typeface="ＭＳ Ｐゴシック" charset="-128"/>
                <a:cs typeface="ＭＳ Ｐゴシック" charset="-128"/>
              </a:rPr>
              <a:t>’ of </a:t>
            </a:r>
            <a:r>
              <a:rPr lang="en-US" sz="1200" i="1" kern="1200" baseline="0" dirty="0" err="1">
                <a:solidFill>
                  <a:schemeClr val="tx1"/>
                </a:solidFill>
                <a:latin typeface="Arial" charset="0"/>
                <a:ea typeface="ＭＳ Ｐゴシック" charset="-128"/>
                <a:cs typeface="ＭＳ Ｐゴシック" charset="-128"/>
              </a:rPr>
              <a:t>x</a:t>
            </a:r>
            <a:r>
              <a:rPr lang="en-US" sz="1200" kern="1200" baseline="0" dirty="0">
                <a:solidFill>
                  <a:schemeClr val="tx1"/>
                </a:solidFill>
                <a:latin typeface="Arial" charset="0"/>
                <a:ea typeface="ＭＳ Ｐゴシック" charset="-128"/>
                <a:cs typeface="ＭＳ Ｐゴシック" charset="-128"/>
              </a:rPr>
              <a:t>, all of which convey essentially</a:t>
            </a:r>
          </a:p>
          <a:p>
            <a:r>
              <a:rPr lang="en-US" sz="1200" kern="1200" baseline="0" dirty="0">
                <a:solidFill>
                  <a:schemeClr val="tx1"/>
                </a:solidFill>
                <a:latin typeface="Arial" charset="0"/>
                <a:ea typeface="ＭＳ Ｐゴシック" charset="-128"/>
                <a:cs typeface="ＭＳ Ｐゴシック" charset="-128"/>
              </a:rPr>
              <a:t>the same meaning, and stores the messages and their hash values.</a:t>
            </a:r>
          </a:p>
          <a:p>
            <a:endParaRPr lang="en-US" sz="1200" kern="1200" baseline="0" dirty="0">
              <a:solidFill>
                <a:schemeClr val="tx1"/>
              </a:solidFill>
              <a:latin typeface="Arial" charset="0"/>
              <a:ea typeface="ＭＳ Ｐゴシック" charset="-128"/>
              <a:cs typeface="ＭＳ Ｐゴシック" charset="-128"/>
            </a:endParaRPr>
          </a:p>
          <a:p>
            <a:r>
              <a:rPr lang="en-US" sz="1200" kern="1200" baseline="0" dirty="0">
                <a:solidFill>
                  <a:schemeClr val="tx1"/>
                </a:solidFill>
                <a:latin typeface="Arial" charset="0"/>
                <a:ea typeface="ＭＳ Ｐゴシック" charset="-128"/>
                <a:cs typeface="ＭＳ Ｐゴシック" charset="-128"/>
              </a:rPr>
              <a:t>3.  The opponent prepares a fraudulent message </a:t>
            </a:r>
            <a:r>
              <a:rPr lang="en-US" sz="1200" kern="1200" baseline="0" dirty="0" err="1">
                <a:solidFill>
                  <a:schemeClr val="tx1"/>
                </a:solidFill>
                <a:latin typeface="Arial" charset="0"/>
                <a:ea typeface="ＭＳ Ｐゴシック" charset="-128"/>
                <a:cs typeface="ＭＳ Ｐゴシック" charset="-128"/>
              </a:rPr>
              <a:t>y</a:t>
            </a:r>
            <a:r>
              <a:rPr lang="en-US" sz="1200" kern="1200" baseline="0" dirty="0">
                <a:solidFill>
                  <a:schemeClr val="tx1"/>
                </a:solidFill>
                <a:latin typeface="Arial" charset="0"/>
                <a:ea typeface="ＭＳ Ｐゴシック" charset="-128"/>
                <a:cs typeface="ＭＳ Ｐゴシック" charset="-128"/>
              </a:rPr>
              <a:t> for which A’s signature is</a:t>
            </a:r>
          </a:p>
          <a:p>
            <a:r>
              <a:rPr lang="en-US" sz="1200" kern="1200" baseline="0" dirty="0">
                <a:solidFill>
                  <a:schemeClr val="tx1"/>
                </a:solidFill>
                <a:latin typeface="Arial" charset="0"/>
                <a:ea typeface="ＭＳ Ｐゴシック" charset="-128"/>
                <a:cs typeface="ＭＳ Ｐゴシック" charset="-128"/>
              </a:rPr>
              <a:t>desired.</a:t>
            </a:r>
          </a:p>
          <a:p>
            <a:endParaRPr lang="en-US" sz="1200" kern="1200" baseline="0" dirty="0">
              <a:solidFill>
                <a:schemeClr val="tx1"/>
              </a:solidFill>
              <a:latin typeface="Arial" charset="0"/>
              <a:ea typeface="ＭＳ Ｐゴシック" charset="-128"/>
              <a:cs typeface="ＭＳ Ｐゴシック" charset="-128"/>
            </a:endParaRPr>
          </a:p>
          <a:p>
            <a:r>
              <a:rPr lang="en-US" sz="1200" kern="1200" baseline="0" dirty="0">
                <a:solidFill>
                  <a:schemeClr val="tx1"/>
                </a:solidFill>
                <a:latin typeface="Arial" charset="0"/>
                <a:ea typeface="ＭＳ Ｐゴシック" charset="-128"/>
                <a:cs typeface="ＭＳ Ｐゴシック" charset="-128"/>
              </a:rPr>
              <a:t>4.  The opponent generates minor variations </a:t>
            </a:r>
            <a:r>
              <a:rPr lang="en-US" sz="1200" kern="1200" baseline="0" dirty="0" err="1">
                <a:solidFill>
                  <a:schemeClr val="tx1"/>
                </a:solidFill>
                <a:latin typeface="Arial" charset="0"/>
                <a:ea typeface="ＭＳ Ｐゴシック" charset="-128"/>
                <a:cs typeface="ＭＳ Ｐゴシック" charset="-128"/>
              </a:rPr>
              <a:t>y</a:t>
            </a:r>
            <a:r>
              <a:rPr lang="en-US" sz="1200" kern="1200" baseline="0" dirty="0">
                <a:solidFill>
                  <a:schemeClr val="tx1"/>
                </a:solidFill>
                <a:latin typeface="Arial" charset="0"/>
                <a:ea typeface="ＭＳ Ｐゴシック" charset="-128"/>
                <a:cs typeface="ＭＳ Ｐゴシック" charset="-128"/>
              </a:rPr>
              <a:t>’ of </a:t>
            </a:r>
            <a:r>
              <a:rPr lang="en-US" sz="1200" kern="1200" baseline="0" dirty="0" err="1">
                <a:solidFill>
                  <a:schemeClr val="tx1"/>
                </a:solidFill>
                <a:latin typeface="Arial" charset="0"/>
                <a:ea typeface="ＭＳ Ｐゴシック" charset="-128"/>
                <a:cs typeface="ＭＳ Ｐゴシック" charset="-128"/>
              </a:rPr>
              <a:t>y</a:t>
            </a:r>
            <a:r>
              <a:rPr lang="en-US" sz="1200" kern="1200" baseline="0" dirty="0">
                <a:solidFill>
                  <a:schemeClr val="tx1"/>
                </a:solidFill>
                <a:latin typeface="Arial" charset="0"/>
                <a:ea typeface="ＭＳ Ｐゴシック" charset="-128"/>
                <a:cs typeface="ＭＳ Ｐゴシック" charset="-128"/>
              </a:rPr>
              <a:t>, all of which convey essentially</a:t>
            </a:r>
          </a:p>
          <a:p>
            <a:r>
              <a:rPr lang="en-US" sz="1200" kern="1200" baseline="0" dirty="0">
                <a:solidFill>
                  <a:schemeClr val="tx1"/>
                </a:solidFill>
                <a:latin typeface="Arial" charset="0"/>
                <a:ea typeface="ＭＳ Ｐゴシック" charset="-128"/>
                <a:cs typeface="ＭＳ Ｐゴシック" charset="-128"/>
              </a:rPr>
              <a:t>the same meaning. For each </a:t>
            </a:r>
            <a:r>
              <a:rPr lang="en-US" sz="1200" kern="1200" baseline="0" dirty="0" err="1">
                <a:solidFill>
                  <a:schemeClr val="tx1"/>
                </a:solidFill>
                <a:latin typeface="Arial" charset="0"/>
                <a:ea typeface="ＭＳ Ｐゴシック" charset="-128"/>
                <a:cs typeface="ＭＳ Ｐゴシック" charset="-128"/>
              </a:rPr>
              <a:t>y</a:t>
            </a:r>
            <a:r>
              <a:rPr lang="en-US" sz="1200" kern="1200" baseline="0" dirty="0">
                <a:solidFill>
                  <a:schemeClr val="tx1"/>
                </a:solidFill>
                <a:latin typeface="Arial" charset="0"/>
                <a:ea typeface="ＭＳ Ｐゴシック" charset="-128"/>
                <a:cs typeface="ＭＳ Ｐゴシック" charset="-128"/>
              </a:rPr>
              <a:t>’, the opponent computes </a:t>
            </a:r>
            <a:r>
              <a:rPr lang="en-US" sz="1200" kern="1200" baseline="0" dirty="0" err="1">
                <a:solidFill>
                  <a:schemeClr val="tx1"/>
                </a:solidFill>
                <a:latin typeface="Arial" charset="0"/>
                <a:ea typeface="ＭＳ Ｐゴシック" charset="-128"/>
                <a:cs typeface="ＭＳ Ｐゴシック" charset="-128"/>
              </a:rPr>
              <a:t>H(y</a:t>
            </a:r>
            <a:r>
              <a:rPr lang="en-US" sz="1200" kern="1200" baseline="0" dirty="0">
                <a:solidFill>
                  <a:schemeClr val="tx1"/>
                </a:solidFill>
                <a:latin typeface="Arial" charset="0"/>
                <a:ea typeface="ＭＳ Ｐゴシック" charset="-128"/>
                <a:cs typeface="ＭＳ Ｐゴシック" charset="-128"/>
              </a:rPr>
              <a:t>’), checks</a:t>
            </a:r>
          </a:p>
          <a:p>
            <a:r>
              <a:rPr lang="en-US" sz="1200" kern="1200" baseline="0" dirty="0">
                <a:solidFill>
                  <a:schemeClr val="tx1"/>
                </a:solidFill>
                <a:latin typeface="Arial" charset="0"/>
                <a:ea typeface="ＭＳ Ｐゴシック" charset="-128"/>
                <a:cs typeface="ＭＳ Ｐゴシック" charset="-128"/>
              </a:rPr>
              <a:t>for matches with any of the </a:t>
            </a:r>
            <a:r>
              <a:rPr lang="en-US" sz="1200" kern="1200" baseline="0" dirty="0" err="1">
                <a:solidFill>
                  <a:schemeClr val="tx1"/>
                </a:solidFill>
                <a:latin typeface="Arial" charset="0"/>
                <a:ea typeface="ＭＳ Ｐゴシック" charset="-128"/>
                <a:cs typeface="ＭＳ Ｐゴシック" charset="-128"/>
              </a:rPr>
              <a:t>H(x</a:t>
            </a:r>
            <a:r>
              <a:rPr lang="en-US" sz="1200" kern="1200" baseline="0" dirty="0">
                <a:solidFill>
                  <a:schemeClr val="tx1"/>
                </a:solidFill>
                <a:latin typeface="Arial" charset="0"/>
                <a:ea typeface="ＭＳ Ｐゴシック" charset="-128"/>
                <a:cs typeface="ＭＳ Ｐゴシック" charset="-128"/>
              </a:rPr>
              <a:t>’) values, and continues until a match is found.</a:t>
            </a:r>
          </a:p>
          <a:p>
            <a:r>
              <a:rPr lang="en-US" sz="1200" kern="1200" baseline="0" dirty="0">
                <a:solidFill>
                  <a:schemeClr val="tx1"/>
                </a:solidFill>
                <a:latin typeface="Arial" charset="0"/>
                <a:ea typeface="ＭＳ Ｐゴシック" charset="-128"/>
                <a:cs typeface="ＭＳ Ｐゴシック" charset="-128"/>
              </a:rPr>
              <a:t>That is, the process continues until a </a:t>
            </a:r>
            <a:r>
              <a:rPr lang="en-US" sz="1200" kern="1200" baseline="0" dirty="0" err="1">
                <a:solidFill>
                  <a:schemeClr val="tx1"/>
                </a:solidFill>
                <a:latin typeface="Arial" charset="0"/>
                <a:ea typeface="ＭＳ Ｐゴシック" charset="-128"/>
                <a:cs typeface="ＭＳ Ｐゴシック" charset="-128"/>
              </a:rPr>
              <a:t>y</a:t>
            </a:r>
            <a:r>
              <a:rPr lang="en-US" sz="1200" kern="1200" baseline="0" dirty="0">
                <a:solidFill>
                  <a:schemeClr val="tx1"/>
                </a:solidFill>
                <a:latin typeface="Arial" charset="0"/>
                <a:ea typeface="ＭＳ Ｐゴシック" charset="-128"/>
                <a:cs typeface="ＭＳ Ｐゴシック" charset="-128"/>
              </a:rPr>
              <a:t>’ is generated with a hash value equal to</a:t>
            </a:r>
          </a:p>
          <a:p>
            <a:r>
              <a:rPr lang="en-US" sz="1200" kern="1200" baseline="0" dirty="0">
                <a:solidFill>
                  <a:schemeClr val="tx1"/>
                </a:solidFill>
                <a:latin typeface="Arial" charset="0"/>
                <a:ea typeface="ＭＳ Ｐゴシック" charset="-128"/>
                <a:cs typeface="ＭＳ Ｐゴシック" charset="-128"/>
              </a:rPr>
              <a:t>the hash value of one of the </a:t>
            </a:r>
            <a:r>
              <a:rPr lang="en-US" sz="1200" kern="1200" baseline="0" dirty="0" err="1">
                <a:solidFill>
                  <a:schemeClr val="tx1"/>
                </a:solidFill>
                <a:latin typeface="Arial" charset="0"/>
                <a:ea typeface="ＭＳ Ｐゴシック" charset="-128"/>
                <a:cs typeface="ＭＳ Ｐゴシック" charset="-128"/>
              </a:rPr>
              <a:t>x</a:t>
            </a:r>
            <a:r>
              <a:rPr lang="en-US" sz="1200" kern="1200" baseline="0" dirty="0">
                <a:solidFill>
                  <a:schemeClr val="tx1"/>
                </a:solidFill>
                <a:latin typeface="Arial" charset="0"/>
                <a:ea typeface="ＭＳ Ｐゴシック" charset="-128"/>
                <a:cs typeface="ＭＳ Ｐゴシック" charset="-128"/>
              </a:rPr>
              <a:t>’ values.</a:t>
            </a:r>
          </a:p>
          <a:p>
            <a:endParaRPr lang="en-US" sz="1200" kern="1200" baseline="0" dirty="0">
              <a:solidFill>
                <a:schemeClr val="tx1"/>
              </a:solidFill>
              <a:latin typeface="Arial" charset="0"/>
              <a:ea typeface="ＭＳ Ｐゴシック" charset="-128"/>
              <a:cs typeface="ＭＳ Ｐゴシック" charset="-128"/>
            </a:endParaRPr>
          </a:p>
          <a:p>
            <a:r>
              <a:rPr lang="en-US" sz="1200" kern="1200" baseline="0" dirty="0">
                <a:solidFill>
                  <a:schemeClr val="tx1"/>
                </a:solidFill>
                <a:latin typeface="Arial" charset="0"/>
                <a:ea typeface="ＭＳ Ｐゴシック" charset="-128"/>
                <a:cs typeface="ＭＳ Ｐゴシック" charset="-128"/>
              </a:rPr>
              <a:t>5.  The opponent offers the valid variation to A for signature. This signature can</a:t>
            </a:r>
          </a:p>
          <a:p>
            <a:r>
              <a:rPr lang="en-US" sz="1200" kern="1200" baseline="0" dirty="0">
                <a:solidFill>
                  <a:schemeClr val="tx1"/>
                </a:solidFill>
                <a:latin typeface="Arial" charset="0"/>
                <a:ea typeface="ＭＳ Ｐゴシック" charset="-128"/>
                <a:cs typeface="ＭＳ Ｐゴシック" charset="-128"/>
              </a:rPr>
              <a:t>then be attached to the fraudulent variation for transmission to the intended</a:t>
            </a:r>
          </a:p>
          <a:p>
            <a:r>
              <a:rPr lang="en-US" sz="1200" kern="1200" baseline="0" dirty="0">
                <a:solidFill>
                  <a:schemeClr val="tx1"/>
                </a:solidFill>
                <a:latin typeface="Arial" charset="0"/>
                <a:ea typeface="ＭＳ Ｐゴシック" charset="-128"/>
                <a:cs typeface="ＭＳ Ｐゴシック" charset="-128"/>
              </a:rPr>
              <a:t>recipient. Because the two variations have the same hash code, they will produce</a:t>
            </a:r>
          </a:p>
          <a:p>
            <a:r>
              <a:rPr lang="en-US" sz="1200" kern="1200" baseline="0" dirty="0">
                <a:solidFill>
                  <a:schemeClr val="tx1"/>
                </a:solidFill>
                <a:latin typeface="Arial" charset="0"/>
                <a:ea typeface="ＭＳ Ｐゴシック" charset="-128"/>
                <a:cs typeface="ＭＳ Ｐゴシック" charset="-128"/>
              </a:rPr>
              <a:t>the same signature; the opponent is assured of success even though the</a:t>
            </a:r>
          </a:p>
          <a:p>
            <a:r>
              <a:rPr lang="en-US" sz="1200" kern="1200" baseline="0" dirty="0">
                <a:solidFill>
                  <a:schemeClr val="tx1"/>
                </a:solidFill>
                <a:latin typeface="Arial" charset="0"/>
                <a:ea typeface="ＭＳ Ｐゴシック" charset="-128"/>
                <a:cs typeface="ＭＳ Ｐゴシック" charset="-128"/>
              </a:rPr>
              <a:t>encryption key is not known.</a:t>
            </a:r>
          </a:p>
          <a:p>
            <a:endParaRPr lang="en-US" sz="1200" kern="1200" baseline="0" dirty="0">
              <a:solidFill>
                <a:schemeClr val="tx1"/>
              </a:solidFill>
              <a:latin typeface="Arial" charset="0"/>
              <a:ea typeface="ＭＳ Ｐゴシック" charset="-128"/>
              <a:cs typeface="ＭＳ Ｐゴシック" charset="-128"/>
            </a:endParaRPr>
          </a:p>
          <a:p>
            <a:r>
              <a:rPr lang="en-US" sz="1200" kern="1200" baseline="0" dirty="0">
                <a:solidFill>
                  <a:schemeClr val="tx1"/>
                </a:solidFill>
                <a:latin typeface="Arial" charset="0"/>
                <a:ea typeface="ＭＳ Ｐゴシック" charset="-128"/>
                <a:cs typeface="ＭＳ Ｐゴシック" charset="-128"/>
              </a:rPr>
              <a:t> Thus, if a 64-bit hash code is used, the level of effort required is only on the</a:t>
            </a:r>
          </a:p>
          <a:p>
            <a:r>
              <a:rPr lang="en-US" sz="1200" kern="1200" baseline="0" dirty="0">
                <a:solidFill>
                  <a:schemeClr val="tx1"/>
                </a:solidFill>
                <a:latin typeface="Arial" charset="0"/>
                <a:ea typeface="ＭＳ Ｐゴシック" charset="-128"/>
                <a:cs typeface="ＭＳ Ｐゴシック" charset="-128"/>
              </a:rPr>
              <a:t>order of 2</a:t>
            </a:r>
            <a:r>
              <a:rPr lang="en-US" sz="1200" kern="1200" baseline="30000" dirty="0">
                <a:solidFill>
                  <a:schemeClr val="tx1"/>
                </a:solidFill>
                <a:latin typeface="Arial" charset="0"/>
                <a:ea typeface="ＭＳ Ｐゴシック" charset="-128"/>
                <a:cs typeface="ＭＳ Ｐゴシック" charset="-128"/>
              </a:rPr>
              <a:t>32</a:t>
            </a:r>
            <a:r>
              <a:rPr lang="en-US" sz="1200" kern="1200" baseline="0" dirty="0">
                <a:solidFill>
                  <a:schemeClr val="tx1"/>
                </a:solidFill>
                <a:latin typeface="Arial" charset="0"/>
                <a:ea typeface="ＭＳ Ｐゴシック" charset="-128"/>
                <a:cs typeface="ＭＳ Ｐゴシック" charset="-128"/>
              </a:rPr>
              <a:t>  [see Appendix E, Equation (E.7)].</a:t>
            </a:r>
          </a:p>
          <a:p>
            <a:endParaRPr lang="en-US" sz="1200" kern="1200" baseline="0" dirty="0">
              <a:solidFill>
                <a:schemeClr val="tx1"/>
              </a:solidFill>
              <a:latin typeface="Arial" charset="0"/>
              <a:ea typeface="ＭＳ Ｐゴシック" charset="-128"/>
              <a:cs typeface="ＭＳ Ｐゴシック" charset="-128"/>
            </a:endParaRPr>
          </a:p>
          <a:p>
            <a:r>
              <a:rPr lang="en-US" sz="1200" kern="1200" baseline="0" dirty="0">
                <a:solidFill>
                  <a:schemeClr val="tx1"/>
                </a:solidFill>
                <a:latin typeface="Arial" charset="0"/>
                <a:ea typeface="ＭＳ Ｐゴシック" charset="-128"/>
                <a:cs typeface="ＭＳ Ｐゴシック" charset="-128"/>
              </a:rPr>
              <a:t>The generation of many variations that convey the same meaning is not difficult.</a:t>
            </a:r>
          </a:p>
          <a:p>
            <a:r>
              <a:rPr lang="en-US" sz="1200" kern="1200" baseline="0" dirty="0">
                <a:solidFill>
                  <a:schemeClr val="tx1"/>
                </a:solidFill>
                <a:latin typeface="Arial" charset="0"/>
                <a:ea typeface="ＭＳ Ｐゴシック" charset="-128"/>
                <a:cs typeface="ＭＳ Ｐゴシック" charset="-128"/>
              </a:rPr>
              <a:t>For example, the opponent could insert a number of “space-space-backspace”</a:t>
            </a:r>
          </a:p>
          <a:p>
            <a:r>
              <a:rPr lang="en-US" sz="1200" kern="1200" baseline="0" dirty="0">
                <a:solidFill>
                  <a:schemeClr val="tx1"/>
                </a:solidFill>
                <a:latin typeface="Arial" charset="0"/>
                <a:ea typeface="ＭＳ Ｐゴシック" charset="-128"/>
                <a:cs typeface="ＭＳ Ｐゴシック" charset="-128"/>
              </a:rPr>
              <a:t>character pairs between words throughout the document. Variations could then</a:t>
            </a:r>
          </a:p>
          <a:p>
            <a:r>
              <a:rPr lang="en-US" sz="1200" kern="1200" baseline="0" dirty="0">
                <a:solidFill>
                  <a:schemeClr val="tx1"/>
                </a:solidFill>
                <a:latin typeface="Arial" charset="0"/>
                <a:ea typeface="ＭＳ Ｐゴシック" charset="-128"/>
                <a:cs typeface="ＭＳ Ｐゴシック" charset="-128"/>
              </a:rPr>
              <a:t>be generated by substituting “space-backspace-space” in selected instances.</a:t>
            </a:r>
          </a:p>
          <a:p>
            <a:endParaRPr lang="en-US" sz="1200" kern="1200" baseline="0" dirty="0">
              <a:solidFill>
                <a:schemeClr val="tx1"/>
              </a:solidFill>
              <a:latin typeface="Arial" charset="0"/>
              <a:ea typeface="ＭＳ Ｐゴシック" charset="-128"/>
              <a:cs typeface="ＭＳ Ｐゴシック" charset="-128"/>
            </a:endParaRPr>
          </a:p>
          <a:p>
            <a:r>
              <a:rPr lang="en-US" sz="1200" kern="1200" baseline="0" dirty="0">
                <a:solidFill>
                  <a:schemeClr val="tx1"/>
                </a:solidFill>
                <a:latin typeface="Arial" charset="0"/>
                <a:ea typeface="ＭＳ Ｐゴシック" charset="-128"/>
                <a:cs typeface="ＭＳ Ｐゴシック" charset="-128"/>
              </a:rPr>
              <a:t> Alternatively, the opponent could simply reword the message but retain the</a:t>
            </a:r>
          </a:p>
          <a:p>
            <a:r>
              <a:rPr lang="en-US" sz="1200" kern="1200" baseline="0" dirty="0">
                <a:solidFill>
                  <a:schemeClr val="tx1"/>
                </a:solidFill>
                <a:latin typeface="Arial" charset="0"/>
                <a:ea typeface="ＭＳ Ｐゴシック" charset="-128"/>
                <a:cs typeface="ＭＳ Ｐゴシック" charset="-128"/>
              </a:rPr>
              <a:t>Meaning.  Figure 11.7 provides an example.</a:t>
            </a:r>
          </a:p>
          <a:p>
            <a:endParaRPr lang="en-US" sz="1200" kern="1200" baseline="0" dirty="0">
              <a:solidFill>
                <a:schemeClr val="tx1"/>
              </a:solidFill>
              <a:latin typeface="Arial" charset="0"/>
              <a:ea typeface="ＭＳ Ｐゴシック" charset="-128"/>
              <a:cs typeface="ＭＳ Ｐゴシック" charset="-128"/>
            </a:endParaRPr>
          </a:p>
          <a:p>
            <a:r>
              <a:rPr lang="en-US" sz="1200" kern="1200" baseline="0" dirty="0">
                <a:solidFill>
                  <a:schemeClr val="tx1"/>
                </a:solidFill>
                <a:latin typeface="Arial" charset="0"/>
                <a:ea typeface="ＭＳ Ｐゴシック" charset="-128"/>
                <a:cs typeface="ＭＳ Ｐゴシック" charset="-128"/>
              </a:rPr>
              <a:t> To summarize, for a hash code of length </a:t>
            </a:r>
            <a:r>
              <a:rPr lang="en-US" sz="1200" b="0" i="1" kern="1200" baseline="0" dirty="0" err="1">
                <a:solidFill>
                  <a:schemeClr val="tx1"/>
                </a:solidFill>
                <a:latin typeface="Arial" charset="0"/>
                <a:ea typeface="ＭＳ Ｐゴシック" charset="-128"/>
                <a:cs typeface="ＭＳ Ｐゴシック" charset="-128"/>
              </a:rPr>
              <a:t>m</a:t>
            </a:r>
            <a:r>
              <a:rPr lang="en-US" sz="1200" b="0" kern="1200" baseline="0" dirty="0">
                <a:solidFill>
                  <a:schemeClr val="tx1"/>
                </a:solidFill>
                <a:latin typeface="Arial" charset="0"/>
                <a:ea typeface="ＭＳ Ｐゴシック" charset="-128"/>
                <a:cs typeface="ＭＳ Ｐゴシック" charset="-128"/>
              </a:rPr>
              <a:t>, the level of effort required, as we</a:t>
            </a:r>
          </a:p>
          <a:p>
            <a:r>
              <a:rPr lang="en-US" sz="1200" b="0" kern="1200" baseline="0" dirty="0">
                <a:solidFill>
                  <a:schemeClr val="tx1"/>
                </a:solidFill>
                <a:latin typeface="Arial" charset="0"/>
                <a:ea typeface="ＭＳ Ｐゴシック" charset="-128"/>
                <a:cs typeface="ＭＳ Ｐゴシック" charset="-128"/>
              </a:rPr>
              <a:t>have seen, is proportional to the following.</a:t>
            </a:r>
          </a:p>
          <a:p>
            <a:endParaRPr lang="en-US" sz="1200" b="0" kern="1200" baseline="0" dirty="0">
              <a:solidFill>
                <a:schemeClr val="tx1"/>
              </a:solidFill>
              <a:latin typeface="Arial" charset="0"/>
              <a:ea typeface="ＭＳ Ｐゴシック" charset="-128"/>
              <a:cs typeface="ＭＳ Ｐゴシック" charset="-128"/>
            </a:endParaRPr>
          </a:p>
          <a:p>
            <a:r>
              <a:rPr lang="en-US" sz="1200" b="0" kern="1200" baseline="0" dirty="0" err="1">
                <a:solidFill>
                  <a:schemeClr val="tx1"/>
                </a:solidFill>
                <a:latin typeface="Arial" charset="0"/>
                <a:ea typeface="ＭＳ Ｐゴシック" charset="-128"/>
                <a:cs typeface="ＭＳ Ｐゴシック" charset="-128"/>
              </a:rPr>
              <a:t>Preimage</a:t>
            </a:r>
            <a:r>
              <a:rPr lang="en-US" sz="1200" b="0" kern="1200" baseline="0" dirty="0">
                <a:solidFill>
                  <a:schemeClr val="tx1"/>
                </a:solidFill>
                <a:latin typeface="Arial" charset="0"/>
                <a:ea typeface="ＭＳ Ｐゴシック" charset="-128"/>
                <a:cs typeface="ＭＳ Ｐゴシック" charset="-128"/>
              </a:rPr>
              <a:t> resistant 		2</a:t>
            </a:r>
            <a:r>
              <a:rPr lang="en-US" sz="1600" kern="1200" baseline="30000" dirty="0">
                <a:solidFill>
                  <a:schemeClr val="tx2"/>
                </a:solidFill>
                <a:latin typeface="+mn-lt"/>
                <a:ea typeface="ＭＳ Ｐゴシック" pitchFamily="-84" charset="-128"/>
                <a:cs typeface="+mn-cs"/>
              </a:rPr>
              <a:t>m</a:t>
            </a:r>
          </a:p>
          <a:p>
            <a:r>
              <a:rPr lang="en-US" sz="1200" b="0" kern="1200" baseline="0" dirty="0">
                <a:solidFill>
                  <a:schemeClr val="tx1"/>
                </a:solidFill>
                <a:latin typeface="Arial" charset="0"/>
                <a:ea typeface="ＭＳ Ｐゴシック" charset="-128"/>
                <a:cs typeface="ＭＳ Ｐゴシック" charset="-128"/>
              </a:rPr>
              <a:t>Second </a:t>
            </a:r>
            <a:r>
              <a:rPr lang="en-US" sz="1200" b="0" kern="1200" baseline="0" dirty="0" err="1">
                <a:solidFill>
                  <a:schemeClr val="tx1"/>
                </a:solidFill>
                <a:latin typeface="Arial" charset="0"/>
                <a:ea typeface="ＭＳ Ｐゴシック" charset="-128"/>
                <a:cs typeface="ＭＳ Ｐゴシック" charset="-128"/>
              </a:rPr>
              <a:t>preimage</a:t>
            </a:r>
            <a:r>
              <a:rPr lang="en-US" sz="1200" b="0" kern="1200" baseline="0" dirty="0">
                <a:solidFill>
                  <a:schemeClr val="tx1"/>
                </a:solidFill>
                <a:latin typeface="Arial" charset="0"/>
                <a:ea typeface="ＭＳ Ｐゴシック" charset="-128"/>
                <a:cs typeface="ＭＳ Ｐゴシック" charset="-128"/>
              </a:rPr>
              <a:t> resistant		2</a:t>
            </a:r>
            <a:r>
              <a:rPr lang="en-US" sz="1600" kern="1200" baseline="30000" dirty="0">
                <a:solidFill>
                  <a:schemeClr val="tx2"/>
                </a:solidFill>
                <a:latin typeface="+mn-lt"/>
                <a:ea typeface="ＭＳ Ｐゴシック" pitchFamily="-84" charset="-128"/>
                <a:cs typeface="+mn-cs"/>
              </a:rPr>
              <a:t>m</a:t>
            </a:r>
          </a:p>
          <a:p>
            <a:r>
              <a:rPr lang="en-US" sz="1200" b="0" kern="1200" baseline="0" dirty="0">
                <a:solidFill>
                  <a:schemeClr val="tx1"/>
                </a:solidFill>
                <a:latin typeface="Arial" charset="0"/>
                <a:ea typeface="ＭＳ Ｐゴシック" charset="-128"/>
                <a:cs typeface="ＭＳ Ｐゴシック" charset="-128"/>
              </a:rPr>
              <a:t>Collision resistant 		2</a:t>
            </a:r>
            <a:r>
              <a:rPr lang="en-US" sz="1600" kern="1200" baseline="30000" dirty="0">
                <a:solidFill>
                  <a:schemeClr val="tx2"/>
                </a:solidFill>
                <a:latin typeface="+mn-lt"/>
                <a:ea typeface="ＭＳ Ｐゴシック" pitchFamily="-84" charset="-128"/>
                <a:cs typeface="+mn-cs"/>
              </a:rPr>
              <a:t>m/2</a:t>
            </a:r>
            <a:endParaRPr lang="en-AU" sz="1600" kern="1200" baseline="30000" dirty="0">
              <a:solidFill>
                <a:schemeClr val="tx2"/>
              </a:solidFill>
              <a:latin typeface="+mn-lt"/>
              <a:ea typeface="ＭＳ Ｐゴシック" pitchFamily="-84" charset="-128"/>
              <a:cs typeface="+mn-c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Arial" charset="0"/>
                <a:ea typeface="ＭＳ Ｐゴシック" charset="-128"/>
                <a:cs typeface="ＭＳ Ｐゴシック" charset="-128"/>
              </a:rPr>
              <a:t>If collision resistance is required (and this is desirable for a general-purpose</a:t>
            </a:r>
          </a:p>
          <a:p>
            <a:r>
              <a:rPr lang="en-US" sz="1200" kern="1200" baseline="0" dirty="0">
                <a:solidFill>
                  <a:schemeClr val="tx1"/>
                </a:solidFill>
                <a:latin typeface="Arial" charset="0"/>
                <a:ea typeface="ＭＳ Ｐゴシック" charset="-128"/>
                <a:cs typeface="ＭＳ Ｐゴシック" charset="-128"/>
              </a:rPr>
              <a:t>secure hash code), then the value </a:t>
            </a:r>
            <a:r>
              <a:rPr lang="en-US" sz="1200" b="0" kern="1200" baseline="0" dirty="0">
                <a:solidFill>
                  <a:schemeClr val="tx1"/>
                </a:solidFill>
                <a:latin typeface="Arial" charset="0"/>
                <a:ea typeface="ＭＳ Ｐゴシック" charset="-128"/>
                <a:cs typeface="ＭＳ Ｐゴシック" charset="-128"/>
              </a:rPr>
              <a:t>2</a:t>
            </a:r>
            <a:r>
              <a:rPr lang="en-US" sz="1200" b="0" kern="1200" baseline="30000" dirty="0">
                <a:solidFill>
                  <a:schemeClr val="tx1"/>
                </a:solidFill>
                <a:latin typeface="Arial" charset="0"/>
                <a:ea typeface="ＭＳ Ｐゴシック" charset="-128"/>
                <a:cs typeface="ＭＳ Ｐゴシック" charset="-128"/>
              </a:rPr>
              <a:t>m/2  </a:t>
            </a:r>
            <a:r>
              <a:rPr lang="en-US" sz="1200" b="0" kern="1200" baseline="0" dirty="0">
                <a:solidFill>
                  <a:schemeClr val="tx1"/>
                </a:solidFill>
                <a:latin typeface="Arial" charset="0"/>
                <a:ea typeface="ＭＳ Ｐゴシック" charset="-128"/>
                <a:cs typeface="ＭＳ Ｐゴシック" charset="-128"/>
              </a:rPr>
              <a:t>determines the strength of the hash code</a:t>
            </a:r>
          </a:p>
          <a:p>
            <a:r>
              <a:rPr lang="en-US" sz="1200" kern="1200" baseline="0" dirty="0">
                <a:solidFill>
                  <a:schemeClr val="tx1"/>
                </a:solidFill>
                <a:latin typeface="Arial" charset="0"/>
                <a:ea typeface="ＭＳ Ｐゴシック" charset="-128"/>
                <a:cs typeface="ＭＳ Ｐゴシック" charset="-128"/>
              </a:rPr>
              <a:t>against brute-force attacks. Van </a:t>
            </a:r>
            <a:r>
              <a:rPr lang="en-US" sz="1200" kern="1200" baseline="0" dirty="0" err="1">
                <a:solidFill>
                  <a:schemeClr val="tx1"/>
                </a:solidFill>
                <a:latin typeface="Arial" charset="0"/>
                <a:ea typeface="ＭＳ Ｐゴシック" charset="-128"/>
                <a:cs typeface="ＭＳ Ｐゴシック" charset="-128"/>
              </a:rPr>
              <a:t>Oorschot</a:t>
            </a:r>
            <a:r>
              <a:rPr lang="en-US" sz="1200" kern="1200" baseline="0" dirty="0">
                <a:solidFill>
                  <a:schemeClr val="tx1"/>
                </a:solidFill>
                <a:latin typeface="Arial" charset="0"/>
                <a:ea typeface="ＭＳ Ｐゴシック" charset="-128"/>
                <a:cs typeface="ＭＳ Ｐゴシック" charset="-128"/>
              </a:rPr>
              <a:t> and Wiener [VANO94] presented</a:t>
            </a:r>
          </a:p>
          <a:p>
            <a:r>
              <a:rPr lang="en-US" sz="1200" kern="1200" baseline="0" dirty="0">
                <a:solidFill>
                  <a:schemeClr val="tx1"/>
                </a:solidFill>
                <a:latin typeface="Arial" charset="0"/>
                <a:ea typeface="ＭＳ Ｐゴシック" charset="-128"/>
                <a:cs typeface="ＭＳ Ｐゴシック" charset="-128"/>
              </a:rPr>
              <a:t>a design for a $10 million collision search machine for </a:t>
            </a:r>
            <a:r>
              <a:rPr lang="en-US" sz="1200" b="1" kern="1200" baseline="0" dirty="0">
                <a:solidFill>
                  <a:schemeClr val="tx1"/>
                </a:solidFill>
                <a:latin typeface="Arial" charset="0"/>
                <a:ea typeface="ＭＳ Ｐゴシック" charset="-128"/>
                <a:cs typeface="ＭＳ Ｐゴシック" charset="-128"/>
              </a:rPr>
              <a:t>MD5</a:t>
            </a:r>
            <a:r>
              <a:rPr lang="en-US" sz="1200" kern="1200" baseline="0" dirty="0">
                <a:solidFill>
                  <a:schemeClr val="tx1"/>
                </a:solidFill>
                <a:latin typeface="Arial" charset="0"/>
                <a:ea typeface="ＭＳ Ｐゴシック" charset="-128"/>
                <a:cs typeface="ＭＳ Ｐゴシック" charset="-128"/>
              </a:rPr>
              <a:t>, which has a 128-bit hash length, that could find a collision in 24 days. Thus, a 128-bit code may be viewed as inadequate. The next step up, if a hash code is treated as a sequence of 32 bits, is a 160-bit hash length. With a hash length of 160 bits, the same search machine would require over four thousand years to find a collision. With today’s technology, the time would be much shorter, so that 160 bits now appears suspect.</a:t>
            </a:r>
            <a:endParaRPr lang="en-US" dirty="0"/>
          </a:p>
        </p:txBody>
      </p:sp>
      <p:sp>
        <p:nvSpPr>
          <p:cNvPr id="4" name="Slide Number Placeholder 3"/>
          <p:cNvSpPr>
            <a:spLocks noGrp="1"/>
          </p:cNvSpPr>
          <p:nvPr>
            <p:ph type="sldNum" sz="quarter" idx="10"/>
          </p:nvPr>
        </p:nvSpPr>
        <p:spPr/>
        <p:txBody>
          <a:bodyPr/>
          <a:lstStyle/>
          <a:p>
            <a:pPr>
              <a:defRPr/>
            </a:pPr>
            <a:fld id="{E83E65D8-9B49-EC43-BBB1-0F187E663737}" type="slidenum">
              <a:rPr lang="en-AU" smtClean="0"/>
              <a:pPr>
                <a:defRPr/>
              </a:pPr>
              <a:t>19</a:t>
            </a:fld>
            <a:endParaRPr lang="en-AU"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p:cNvSpPr>
            <a:spLocks noGrp="1" noRot="1" noChangeAspect="1"/>
          </p:cNvSpPr>
          <p:nvPr>
            <p:ph type="sldImg"/>
          </p:nvPr>
        </p:nvSpPr>
        <p:spPr>
          <a:ln/>
        </p:spPr>
      </p:sp>
      <p:sp>
        <p:nvSpPr>
          <p:cNvPr id="32771" name="Notes Placeholder 2"/>
          <p:cNvSpPr>
            <a:spLocks noGrp="1"/>
          </p:cNvSpPr>
          <p:nvPr>
            <p:ph type="body" idx="1"/>
          </p:nvPr>
        </p:nvSpPr>
        <p:spPr>
          <a:noFill/>
          <a:ln/>
        </p:spPr>
        <p:txBody>
          <a:bodyPr/>
          <a:lstStyle/>
          <a:p>
            <a:r>
              <a:rPr lang="en-US" sz="1200" kern="1200" baseline="0" dirty="0">
                <a:solidFill>
                  <a:schemeClr val="tx1"/>
                </a:solidFill>
                <a:latin typeface="Arial" charset="0"/>
                <a:ea typeface="ＭＳ Ｐゴシック" charset="-128"/>
                <a:cs typeface="ＭＳ Ｐゴシック" charset="-128"/>
              </a:rPr>
              <a:t> This chapter begins with a discussion of the wide variety of applications for</a:t>
            </a:r>
          </a:p>
          <a:p>
            <a:r>
              <a:rPr lang="en-US" sz="1200" kern="1200" baseline="0" dirty="0">
                <a:solidFill>
                  <a:schemeClr val="tx1"/>
                </a:solidFill>
                <a:latin typeface="Arial" charset="0"/>
                <a:ea typeface="ＭＳ Ｐゴシック" charset="-128"/>
                <a:cs typeface="ＭＳ Ｐゴシック" charset="-128"/>
              </a:rPr>
              <a:t>cryptographic hash functions. Next, we look at the security requirements for such</a:t>
            </a:r>
          </a:p>
          <a:p>
            <a:r>
              <a:rPr lang="en-US" sz="1200" kern="1200" baseline="0" dirty="0">
                <a:solidFill>
                  <a:schemeClr val="tx1"/>
                </a:solidFill>
                <a:latin typeface="Arial" charset="0"/>
                <a:ea typeface="ＭＳ Ｐゴシック" charset="-128"/>
                <a:cs typeface="ＭＳ Ｐゴシック" charset="-128"/>
              </a:rPr>
              <a:t>functions. Then we look at the use of cipher block chaining to implement a cryptographic hash function. The remainder of the chapter is devoted to the most important and widely used family of cryptographic hash functions, the Secure Hash Algorithm (SHA) family.</a:t>
            </a:r>
            <a:endParaRPr lang="en-US" dirty="0">
              <a:latin typeface="Arial" pitchFamily="-84" charset="0"/>
              <a:ea typeface="ＭＳ Ｐゴシック" pitchFamily="-84" charset="-128"/>
              <a:cs typeface="ＭＳ Ｐゴシック" pitchFamily="-84" charset="-128"/>
            </a:endParaRPr>
          </a:p>
        </p:txBody>
      </p:sp>
      <p:sp>
        <p:nvSpPr>
          <p:cNvPr id="32772" name="Slide Number Placeholder 3"/>
          <p:cNvSpPr>
            <a:spLocks noGrp="1"/>
          </p:cNvSpPr>
          <p:nvPr>
            <p:ph type="sldNum" sz="quarter" idx="5"/>
          </p:nvPr>
        </p:nvSpPr>
        <p:spPr>
          <a:noFill/>
        </p:spPr>
        <p:txBody>
          <a:bodyPr/>
          <a:lstStyle/>
          <a:p>
            <a:fld id="{B80C2CB9-0E3F-284F-82E5-C13EA3B1B06E}" type="slidenum">
              <a:rPr lang="en-AU" smtClean="0">
                <a:latin typeface="Arial" pitchFamily="-84" charset="0"/>
              </a:rPr>
              <a:pPr/>
              <a:t>2</a:t>
            </a:fld>
            <a:endParaRPr lang="en-AU" dirty="0">
              <a:latin typeface="Arial" pitchFamily="-84"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Image Placeholder 1"/>
          <p:cNvSpPr>
            <a:spLocks noGrp="1" noRot="1" noChangeAspect="1"/>
          </p:cNvSpPr>
          <p:nvPr>
            <p:ph type="sldImg"/>
          </p:nvPr>
        </p:nvSpPr>
        <p:spPr>
          <a:ln/>
        </p:spPr>
      </p:sp>
      <p:sp>
        <p:nvSpPr>
          <p:cNvPr id="37891" name="Notes Placeholder 2"/>
          <p:cNvSpPr>
            <a:spLocks noGrp="1"/>
          </p:cNvSpPr>
          <p:nvPr>
            <p:ph type="body" idx="1"/>
          </p:nvPr>
        </p:nvSpPr>
        <p:spPr>
          <a:xfrm>
            <a:off x="457200" y="4343400"/>
            <a:ext cx="6019800" cy="4114800"/>
          </a:xfrm>
          <a:noFill/>
          <a:ln/>
        </p:spPr>
        <p:txBody>
          <a:bodyPr/>
          <a:lstStyle/>
          <a:p>
            <a:r>
              <a:rPr lang="en-US" sz="1200" b="0" kern="1200" baseline="0" dirty="0">
                <a:solidFill>
                  <a:schemeClr val="tx1"/>
                </a:solidFill>
                <a:latin typeface="Arial" charset="0"/>
                <a:ea typeface="ＭＳ Ｐゴシック" charset="-128"/>
                <a:cs typeface="ＭＳ Ｐゴシック" charset="-128"/>
              </a:rPr>
              <a:t> In recent years, there has been considerable effort, and some successes,</a:t>
            </a:r>
          </a:p>
          <a:p>
            <a:r>
              <a:rPr lang="en-US" sz="1200" b="0" kern="1200" baseline="0" dirty="0">
                <a:solidFill>
                  <a:schemeClr val="tx1"/>
                </a:solidFill>
                <a:latin typeface="Arial" charset="0"/>
                <a:ea typeface="ＭＳ Ｐゴシック" charset="-128"/>
                <a:cs typeface="ＭＳ Ｐゴシック" charset="-128"/>
              </a:rPr>
              <a:t>in developing cryptanalytic attacks on hash functions. To understand these, we</a:t>
            </a:r>
          </a:p>
          <a:p>
            <a:r>
              <a:rPr lang="en-US" sz="1200" b="0" kern="1200" baseline="0" dirty="0">
                <a:solidFill>
                  <a:schemeClr val="tx1"/>
                </a:solidFill>
                <a:latin typeface="Arial" charset="0"/>
                <a:ea typeface="ＭＳ Ｐゴシック" charset="-128"/>
                <a:cs typeface="ＭＳ Ｐゴシック" charset="-128"/>
              </a:rPr>
              <a:t>need to look at the overall structure of a typical secure hash function, indicated in</a:t>
            </a:r>
          </a:p>
          <a:p>
            <a:r>
              <a:rPr lang="en-US" sz="1200" b="0" kern="1200" baseline="0" dirty="0">
                <a:solidFill>
                  <a:schemeClr val="tx1"/>
                </a:solidFill>
                <a:latin typeface="Arial" charset="0"/>
                <a:ea typeface="ＭＳ Ｐゴシック" charset="-128"/>
                <a:cs typeface="ＭＳ Ｐゴシック" charset="-128"/>
              </a:rPr>
              <a:t>Figure 11.8. This structure, referred to as an iterated hash function, was proposed</a:t>
            </a:r>
          </a:p>
          <a:p>
            <a:r>
              <a:rPr lang="en-US" sz="1200" b="0" kern="1200" baseline="0" dirty="0">
                <a:solidFill>
                  <a:schemeClr val="tx1"/>
                </a:solidFill>
                <a:latin typeface="Arial" charset="0"/>
                <a:ea typeface="ＭＳ Ｐゴシック" charset="-128"/>
                <a:cs typeface="ＭＳ Ｐゴシック" charset="-128"/>
              </a:rPr>
              <a:t>by Merkle [MERK79, MERK89] and is the structure of most hash functions in use</a:t>
            </a:r>
          </a:p>
          <a:p>
            <a:r>
              <a:rPr lang="en-US" sz="1200" b="0" kern="1200" baseline="0" dirty="0">
                <a:solidFill>
                  <a:schemeClr val="tx1"/>
                </a:solidFill>
                <a:latin typeface="Arial" charset="0"/>
                <a:ea typeface="ＭＳ Ｐゴシック" charset="-128"/>
                <a:cs typeface="ＭＳ Ｐゴシック" charset="-128"/>
              </a:rPr>
              <a:t>today, including SHA, which is discussed later in this chapter. The hash function</a:t>
            </a:r>
          </a:p>
          <a:p>
            <a:r>
              <a:rPr lang="en-US" sz="1200" b="0" kern="1200" baseline="0" dirty="0">
                <a:solidFill>
                  <a:schemeClr val="tx1"/>
                </a:solidFill>
                <a:latin typeface="Arial" charset="0"/>
                <a:ea typeface="ＭＳ Ｐゴシック" charset="-128"/>
                <a:cs typeface="ＭＳ Ｐゴシック" charset="-128"/>
              </a:rPr>
              <a:t>takes an input message and partitions it into </a:t>
            </a:r>
            <a:r>
              <a:rPr lang="en-US" sz="1200" b="0" i="1" kern="1200" baseline="0" dirty="0">
                <a:solidFill>
                  <a:schemeClr val="tx1"/>
                </a:solidFill>
                <a:latin typeface="Arial" charset="0"/>
                <a:ea typeface="ＭＳ Ｐゴシック" charset="-128"/>
                <a:cs typeface="ＭＳ Ｐゴシック" charset="-128"/>
              </a:rPr>
              <a:t>L</a:t>
            </a:r>
            <a:r>
              <a:rPr lang="en-US" sz="1200" b="0" kern="1200" baseline="0" dirty="0">
                <a:solidFill>
                  <a:schemeClr val="tx1"/>
                </a:solidFill>
                <a:latin typeface="Arial" charset="0"/>
                <a:ea typeface="ＭＳ Ｐゴシック" charset="-128"/>
                <a:cs typeface="ＭＳ Ｐゴシック" charset="-128"/>
              </a:rPr>
              <a:t> fixed-sized blocks of </a:t>
            </a:r>
            <a:r>
              <a:rPr lang="en-US" sz="1200" b="0" i="1" kern="1200" baseline="0" dirty="0">
                <a:solidFill>
                  <a:schemeClr val="tx1"/>
                </a:solidFill>
                <a:latin typeface="Arial" charset="0"/>
                <a:ea typeface="ＭＳ Ｐゴシック" charset="-128"/>
                <a:cs typeface="ＭＳ Ｐゴシック" charset="-128"/>
              </a:rPr>
              <a:t>b</a:t>
            </a:r>
            <a:r>
              <a:rPr lang="en-US" sz="1200" b="0" kern="1200" baseline="0" dirty="0">
                <a:solidFill>
                  <a:schemeClr val="tx1"/>
                </a:solidFill>
                <a:latin typeface="Arial" charset="0"/>
                <a:ea typeface="ＭＳ Ｐゴシック" charset="-128"/>
                <a:cs typeface="ＭＳ Ｐゴシック" charset="-128"/>
              </a:rPr>
              <a:t>  bits each.</a:t>
            </a:r>
          </a:p>
          <a:p>
            <a:r>
              <a:rPr lang="en-US" sz="1200" b="0" kern="1200" baseline="0" dirty="0">
                <a:solidFill>
                  <a:schemeClr val="tx1"/>
                </a:solidFill>
                <a:latin typeface="Arial" charset="0"/>
                <a:ea typeface="ＭＳ Ｐゴシック" charset="-128"/>
                <a:cs typeface="ＭＳ Ｐゴシック" charset="-128"/>
              </a:rPr>
              <a:t>If necessary, the final block is padded to b  bits. The final block also includes the</a:t>
            </a:r>
          </a:p>
          <a:p>
            <a:r>
              <a:rPr lang="en-US" sz="1200" b="0" kern="1200" baseline="0" dirty="0">
                <a:solidFill>
                  <a:schemeClr val="tx1"/>
                </a:solidFill>
                <a:latin typeface="Arial" charset="0"/>
                <a:ea typeface="ＭＳ Ｐゴシック" charset="-128"/>
                <a:cs typeface="ＭＳ Ｐゴシック" charset="-128"/>
              </a:rPr>
              <a:t>value of the total length of the input to the hash function. The inclusion of the</a:t>
            </a:r>
          </a:p>
          <a:p>
            <a:r>
              <a:rPr lang="en-US" sz="1200" b="0" kern="1200" baseline="0" dirty="0">
                <a:solidFill>
                  <a:schemeClr val="tx1"/>
                </a:solidFill>
                <a:latin typeface="Arial" charset="0"/>
                <a:ea typeface="ＭＳ Ｐゴシック" charset="-128"/>
                <a:cs typeface="ＭＳ Ｐゴシック" charset="-128"/>
              </a:rPr>
              <a:t>length makes the job of the opponent more difficult. Either the opponent must</a:t>
            </a:r>
          </a:p>
          <a:p>
            <a:r>
              <a:rPr lang="en-US" sz="1200" b="0" kern="1200" baseline="0" dirty="0">
                <a:solidFill>
                  <a:schemeClr val="tx1"/>
                </a:solidFill>
                <a:latin typeface="Arial" charset="0"/>
                <a:ea typeface="ＭＳ Ｐゴシック" charset="-128"/>
                <a:cs typeface="ＭＳ Ｐゴシック" charset="-128"/>
              </a:rPr>
              <a:t>find two messages of equal length that hash to the same value or two messages of differing lengths that, together with their length values, hash to the same value.</a:t>
            </a:r>
          </a:p>
          <a:p>
            <a:endParaRPr lang="en-US" sz="1200" b="0" kern="1200" baseline="0" dirty="0">
              <a:solidFill>
                <a:schemeClr val="tx1"/>
              </a:solidFill>
              <a:latin typeface="Arial" charset="0"/>
              <a:ea typeface="ＭＳ Ｐゴシック" charset="-128"/>
              <a:cs typeface="ＭＳ Ｐゴシック" charset="-128"/>
            </a:endParaRPr>
          </a:p>
          <a:p>
            <a:r>
              <a:rPr lang="en-US" sz="1200" b="0" kern="1200" baseline="0" dirty="0">
                <a:solidFill>
                  <a:schemeClr val="tx1"/>
                </a:solidFill>
                <a:latin typeface="Arial" charset="0"/>
                <a:ea typeface="ＭＳ Ｐゴシック" charset="-128"/>
                <a:cs typeface="ＭＳ Ｐゴシック" charset="-128"/>
              </a:rPr>
              <a:t> The hash algorithm involves repeated use of a </a:t>
            </a:r>
            <a:r>
              <a:rPr lang="en-US" sz="1200" b="1" kern="1200" baseline="0" dirty="0">
                <a:solidFill>
                  <a:schemeClr val="tx1"/>
                </a:solidFill>
                <a:latin typeface="Arial" charset="0"/>
                <a:ea typeface="ＭＳ Ｐゴシック" charset="-128"/>
                <a:cs typeface="ＭＳ Ｐゴシック" charset="-128"/>
              </a:rPr>
              <a:t>compression</a:t>
            </a:r>
            <a:r>
              <a:rPr lang="en-US" sz="1200" b="0" kern="1200" baseline="0" dirty="0">
                <a:solidFill>
                  <a:schemeClr val="tx1"/>
                </a:solidFill>
                <a:latin typeface="Arial" charset="0"/>
                <a:ea typeface="ＭＳ Ｐゴシック" charset="-128"/>
                <a:cs typeface="ＭＳ Ｐゴシック" charset="-128"/>
              </a:rPr>
              <a:t> </a:t>
            </a:r>
            <a:r>
              <a:rPr lang="en-US" sz="1200" b="1" kern="1200" baseline="0" dirty="0">
                <a:solidFill>
                  <a:schemeClr val="tx1"/>
                </a:solidFill>
                <a:latin typeface="Arial" charset="0"/>
                <a:ea typeface="ＭＳ Ｐゴシック" charset="-128"/>
                <a:cs typeface="ＭＳ Ｐゴシック" charset="-128"/>
              </a:rPr>
              <a:t>function</a:t>
            </a:r>
            <a:r>
              <a:rPr lang="en-US" sz="1200" b="0" kern="1200" baseline="0" dirty="0">
                <a:solidFill>
                  <a:schemeClr val="tx1"/>
                </a:solidFill>
                <a:latin typeface="Arial" charset="0"/>
                <a:ea typeface="ＭＳ Ｐゴシック" charset="-128"/>
                <a:cs typeface="ＭＳ Ｐゴシック" charset="-128"/>
              </a:rPr>
              <a:t>, </a:t>
            </a:r>
            <a:r>
              <a:rPr lang="en-US" sz="1200" b="0" kern="1200" baseline="0" dirty="0" err="1">
                <a:solidFill>
                  <a:schemeClr val="tx1"/>
                </a:solidFill>
                <a:latin typeface="Arial" charset="0"/>
                <a:ea typeface="ＭＳ Ｐゴシック" charset="-128"/>
                <a:cs typeface="ＭＳ Ｐゴシック" charset="-128"/>
              </a:rPr>
              <a:t>f</a:t>
            </a:r>
            <a:r>
              <a:rPr lang="en-US" sz="1200" b="0" kern="1200" baseline="0" dirty="0">
                <a:solidFill>
                  <a:schemeClr val="tx1"/>
                </a:solidFill>
                <a:latin typeface="Arial" charset="0"/>
                <a:ea typeface="ＭＳ Ｐゴシック" charset="-128"/>
                <a:cs typeface="ＭＳ Ｐゴシック" charset="-128"/>
              </a:rPr>
              <a:t>, that</a:t>
            </a:r>
          </a:p>
          <a:p>
            <a:r>
              <a:rPr lang="en-US" sz="1200" b="0" kern="1200" baseline="0" dirty="0">
                <a:solidFill>
                  <a:schemeClr val="tx1"/>
                </a:solidFill>
                <a:latin typeface="Arial" charset="0"/>
                <a:ea typeface="ＭＳ Ｐゴシック" charset="-128"/>
                <a:cs typeface="ＭＳ Ｐゴシック" charset="-128"/>
              </a:rPr>
              <a:t>takes two inputs (an </a:t>
            </a:r>
            <a:r>
              <a:rPr lang="en-US" sz="1200" b="0" i="1" kern="1200" baseline="0" dirty="0">
                <a:solidFill>
                  <a:schemeClr val="tx1"/>
                </a:solidFill>
                <a:latin typeface="Arial" charset="0"/>
                <a:ea typeface="ＭＳ Ｐゴシック" charset="-128"/>
                <a:cs typeface="ＭＳ Ｐゴシック" charset="-128"/>
              </a:rPr>
              <a:t>n</a:t>
            </a:r>
            <a:r>
              <a:rPr lang="en-US" sz="1200" b="0" kern="1200" baseline="0" dirty="0">
                <a:solidFill>
                  <a:schemeClr val="tx1"/>
                </a:solidFill>
                <a:latin typeface="Arial" charset="0"/>
                <a:ea typeface="ＭＳ Ｐゴシック" charset="-128"/>
                <a:cs typeface="ＭＳ Ｐゴシック" charset="-128"/>
              </a:rPr>
              <a:t>-bit input from the previous step, called the </a:t>
            </a:r>
            <a:r>
              <a:rPr lang="en-US" sz="1200" b="0" i="1" kern="1200" baseline="0" dirty="0">
                <a:solidFill>
                  <a:schemeClr val="tx1"/>
                </a:solidFill>
                <a:latin typeface="Arial" charset="0"/>
                <a:ea typeface="ＭＳ Ｐゴシック" charset="-128"/>
                <a:cs typeface="ＭＳ Ｐゴシック" charset="-128"/>
              </a:rPr>
              <a:t>chaining variable</a:t>
            </a:r>
            <a:r>
              <a:rPr lang="en-US" sz="1200" b="0" kern="1200" baseline="0" dirty="0">
                <a:solidFill>
                  <a:schemeClr val="tx1"/>
                </a:solidFill>
                <a:latin typeface="Arial" charset="0"/>
                <a:ea typeface="ＭＳ Ｐゴシック" charset="-128"/>
                <a:cs typeface="ＭＳ Ｐゴシック" charset="-128"/>
              </a:rPr>
              <a:t>, and a </a:t>
            </a:r>
            <a:r>
              <a:rPr lang="en-US" sz="1200" b="0" i="1" kern="1200" baseline="0" dirty="0">
                <a:solidFill>
                  <a:schemeClr val="tx1"/>
                </a:solidFill>
                <a:latin typeface="Arial" charset="0"/>
                <a:ea typeface="ＭＳ Ｐゴシック" charset="-128"/>
                <a:cs typeface="ＭＳ Ｐゴシック" charset="-128"/>
              </a:rPr>
              <a:t>b</a:t>
            </a:r>
            <a:r>
              <a:rPr lang="en-US" sz="1200" b="0" kern="1200" baseline="0" dirty="0">
                <a:solidFill>
                  <a:schemeClr val="tx1"/>
                </a:solidFill>
                <a:latin typeface="Arial" charset="0"/>
                <a:ea typeface="ＭＳ Ｐゴシック" charset="-128"/>
                <a:cs typeface="ＭＳ Ｐゴシック" charset="-128"/>
              </a:rPr>
              <a:t>-bit block) and produces an </a:t>
            </a:r>
            <a:r>
              <a:rPr lang="en-US" sz="1200" b="0" i="1" kern="1200" baseline="0" dirty="0">
                <a:solidFill>
                  <a:schemeClr val="tx1"/>
                </a:solidFill>
                <a:latin typeface="Arial" charset="0"/>
                <a:ea typeface="ＭＳ Ｐゴシック" charset="-128"/>
                <a:cs typeface="ＭＳ Ｐゴシック" charset="-128"/>
              </a:rPr>
              <a:t>n</a:t>
            </a:r>
            <a:r>
              <a:rPr lang="en-US" sz="1200" b="0" kern="1200" baseline="0" dirty="0">
                <a:solidFill>
                  <a:schemeClr val="tx1"/>
                </a:solidFill>
                <a:latin typeface="Arial" charset="0"/>
                <a:ea typeface="ＭＳ Ｐゴシック" charset="-128"/>
                <a:cs typeface="ＭＳ Ｐゴシック" charset="-128"/>
              </a:rPr>
              <a:t>-bit output. At the start of hashing, the chaining variable has an initial value that is specified as part of the algorithm. The final </a:t>
            </a:r>
            <a:r>
              <a:rPr lang="en-US" sz="1200" kern="1200" baseline="0" dirty="0">
                <a:solidFill>
                  <a:schemeClr val="tx1"/>
                </a:solidFill>
                <a:latin typeface="Arial" charset="0"/>
                <a:ea typeface="ＭＳ Ｐゴシック" charset="-128"/>
                <a:cs typeface="ＭＳ Ｐゴシック" charset="-128"/>
              </a:rPr>
              <a:t>value of the chaining variable is the hash value.</a:t>
            </a:r>
            <a:endParaRPr lang="en-US" b="0" dirty="0">
              <a:latin typeface="Arial" pitchFamily="-84" charset="0"/>
              <a:ea typeface="ＭＳ Ｐゴシック" pitchFamily="-84" charset="-128"/>
              <a:cs typeface="ＭＳ Ｐゴシック" pitchFamily="-84" charset="-128"/>
            </a:endParaRPr>
          </a:p>
        </p:txBody>
      </p:sp>
      <p:sp>
        <p:nvSpPr>
          <p:cNvPr id="37892" name="Slide Number Placeholder 3"/>
          <p:cNvSpPr>
            <a:spLocks noGrp="1"/>
          </p:cNvSpPr>
          <p:nvPr>
            <p:ph type="sldNum" sz="quarter" idx="5"/>
          </p:nvPr>
        </p:nvSpPr>
        <p:spPr>
          <a:noFill/>
        </p:spPr>
        <p:txBody>
          <a:bodyPr/>
          <a:lstStyle/>
          <a:p>
            <a:fld id="{877E4939-CD6A-2B48-B88C-687E529A775F}" type="slidenum">
              <a:rPr lang="en-AU" smtClean="0">
                <a:latin typeface="Arial" pitchFamily="-84" charset="0"/>
              </a:rPr>
              <a:pPr/>
              <a:t>20</a:t>
            </a:fld>
            <a:endParaRPr lang="en-AU" dirty="0">
              <a:latin typeface="Arial" pitchFamily="-84"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1031"/>
          <p:cNvSpPr>
            <a:spLocks noGrp="1" noChangeArrowheads="1"/>
          </p:cNvSpPr>
          <p:nvPr>
            <p:ph type="sldNum" sz="quarter" idx="5"/>
          </p:nvPr>
        </p:nvSpPr>
        <p:spPr>
          <a:noFill/>
        </p:spPr>
        <p:txBody>
          <a:bodyPr/>
          <a:lstStyle/>
          <a:p>
            <a:fld id="{AEFDFB2B-967D-2347-9C52-094724F4DA56}" type="slidenum">
              <a:rPr lang="en-AU">
                <a:latin typeface="Arial" pitchFamily="-84" charset="0"/>
              </a:rPr>
              <a:pPr/>
              <a:t>21</a:t>
            </a:fld>
            <a:endParaRPr lang="en-AU" dirty="0">
              <a:latin typeface="Arial" pitchFamily="-84" charset="0"/>
            </a:endParaRPr>
          </a:p>
        </p:txBody>
      </p:sp>
      <p:sp>
        <p:nvSpPr>
          <p:cNvPr id="41987" name="Rectangle 2"/>
          <p:cNvSpPr>
            <a:spLocks noGrp="1" noRot="1" noChangeAspect="1" noChangeArrowheads="1" noTextEdit="1"/>
          </p:cNvSpPr>
          <p:nvPr>
            <p:ph type="sldImg"/>
          </p:nvPr>
        </p:nvSpPr>
        <p:spPr>
          <a:ln/>
        </p:spPr>
      </p:sp>
      <p:sp>
        <p:nvSpPr>
          <p:cNvPr id="41988" name="Rectangle 3"/>
          <p:cNvSpPr>
            <a:spLocks noGrp="1" noChangeArrowheads="1"/>
          </p:cNvSpPr>
          <p:nvPr>
            <p:ph type="body" idx="1"/>
          </p:nvPr>
        </p:nvSpPr>
        <p:spPr>
          <a:noFill/>
          <a:ln/>
        </p:spPr>
        <p:txBody>
          <a:bodyPr/>
          <a:lstStyle/>
          <a:p>
            <a:r>
              <a:rPr lang="en-US" sz="1200" b="0" kern="1200" baseline="0" dirty="0">
                <a:solidFill>
                  <a:schemeClr val="tx1"/>
                </a:solidFill>
                <a:latin typeface="Arial" charset="0"/>
                <a:ea typeface="ＭＳ Ｐゴシック" charset="-128"/>
                <a:cs typeface="ＭＳ Ｐゴシック" charset="-128"/>
              </a:rPr>
              <a:t> In recent years, the most widely used hash function has been the Secure Hash</a:t>
            </a:r>
          </a:p>
          <a:p>
            <a:r>
              <a:rPr lang="en-US" sz="1200" b="0" kern="1200" baseline="0" dirty="0">
                <a:solidFill>
                  <a:schemeClr val="tx1"/>
                </a:solidFill>
                <a:latin typeface="Arial" charset="0"/>
                <a:ea typeface="ＭＳ Ｐゴシック" charset="-128"/>
                <a:cs typeface="ＭＳ Ｐゴシック" charset="-128"/>
              </a:rPr>
              <a:t>Algorithm (SHA). Indeed, because virtually every other widely used hash function</a:t>
            </a:r>
          </a:p>
          <a:p>
            <a:r>
              <a:rPr lang="en-US" sz="1200" b="0" kern="1200" baseline="0" dirty="0">
                <a:solidFill>
                  <a:schemeClr val="tx1"/>
                </a:solidFill>
                <a:latin typeface="Arial" charset="0"/>
                <a:ea typeface="ＭＳ Ｐゴシック" charset="-128"/>
                <a:cs typeface="ＭＳ Ｐゴシック" charset="-128"/>
              </a:rPr>
              <a:t>had been found to have substantial cryptanalytic weaknesses, SHA was more or</a:t>
            </a:r>
          </a:p>
          <a:p>
            <a:r>
              <a:rPr lang="en-US" sz="1200" b="0" kern="1200" baseline="0" dirty="0">
                <a:solidFill>
                  <a:schemeClr val="tx1"/>
                </a:solidFill>
                <a:latin typeface="Arial" charset="0"/>
                <a:ea typeface="ＭＳ Ｐゴシック" charset="-128"/>
                <a:cs typeface="ＭＳ Ｐゴシック" charset="-128"/>
              </a:rPr>
              <a:t>less the last remaining standardized hash algorithm by 2005. SHA was developed</a:t>
            </a:r>
          </a:p>
          <a:p>
            <a:r>
              <a:rPr lang="en-US" sz="1200" b="0" kern="1200" baseline="0" dirty="0">
                <a:solidFill>
                  <a:schemeClr val="tx1"/>
                </a:solidFill>
                <a:latin typeface="Arial" charset="0"/>
                <a:ea typeface="ＭＳ Ｐゴシック" charset="-128"/>
                <a:cs typeface="ＭＳ Ｐゴシック" charset="-128"/>
              </a:rPr>
              <a:t>by the National Institute of Standards and Technology (NIST) and published as a</a:t>
            </a:r>
          </a:p>
          <a:p>
            <a:r>
              <a:rPr lang="en-US" sz="1200" b="0" kern="1200" baseline="0" dirty="0">
                <a:solidFill>
                  <a:schemeClr val="tx1"/>
                </a:solidFill>
                <a:latin typeface="Arial" charset="0"/>
                <a:ea typeface="ＭＳ Ｐゴシック" charset="-128"/>
                <a:cs typeface="ＭＳ Ｐゴシック" charset="-128"/>
              </a:rPr>
              <a:t>federal information processing standard (FIPS 180) in 1993. When weaknesses were discovered in SHA, now known as </a:t>
            </a:r>
            <a:r>
              <a:rPr lang="en-US" sz="1200" b="1" kern="1200" baseline="0" dirty="0">
                <a:solidFill>
                  <a:schemeClr val="tx1"/>
                </a:solidFill>
                <a:latin typeface="Arial" charset="0"/>
                <a:ea typeface="ＭＳ Ｐゴシック" charset="-128"/>
                <a:cs typeface="ＭＳ Ｐゴシック" charset="-128"/>
              </a:rPr>
              <a:t>SHA-0, </a:t>
            </a:r>
            <a:r>
              <a:rPr lang="en-US" sz="1200" b="0" kern="1200" baseline="0" dirty="0">
                <a:solidFill>
                  <a:schemeClr val="tx1"/>
                </a:solidFill>
                <a:latin typeface="Arial" charset="0"/>
                <a:ea typeface="ＭＳ Ｐゴシック" charset="-128"/>
                <a:cs typeface="ＭＳ Ｐゴシック" charset="-128"/>
              </a:rPr>
              <a:t>a revised version was issued as FIPS 180-1 in 1995 and is referred to as </a:t>
            </a:r>
            <a:r>
              <a:rPr lang="en-US" sz="1200" b="1" kern="1200" baseline="0" dirty="0">
                <a:solidFill>
                  <a:schemeClr val="tx1"/>
                </a:solidFill>
                <a:latin typeface="Arial" charset="0"/>
                <a:ea typeface="ＭＳ Ｐゴシック" charset="-128"/>
                <a:cs typeface="ＭＳ Ｐゴシック" charset="-128"/>
              </a:rPr>
              <a:t>SHA-1</a:t>
            </a:r>
            <a:r>
              <a:rPr lang="en-US" sz="1200" b="0" kern="1200" baseline="0" dirty="0">
                <a:solidFill>
                  <a:schemeClr val="tx1"/>
                </a:solidFill>
                <a:latin typeface="Arial" charset="0"/>
                <a:ea typeface="ＭＳ Ｐゴシック" charset="-128"/>
                <a:cs typeface="ＭＳ Ｐゴシック" charset="-128"/>
              </a:rPr>
              <a:t>. The actual standards document is entitled “Secure Hash Standard.” SHA is based on the hash function </a:t>
            </a:r>
            <a:r>
              <a:rPr lang="en-US" sz="1200" b="1" kern="1200" baseline="0" dirty="0">
                <a:solidFill>
                  <a:schemeClr val="tx1"/>
                </a:solidFill>
                <a:latin typeface="Arial" charset="0"/>
                <a:ea typeface="ＭＳ Ｐゴシック" charset="-128"/>
                <a:cs typeface="ＭＳ Ｐゴシック" charset="-128"/>
              </a:rPr>
              <a:t>MD4</a:t>
            </a:r>
            <a:r>
              <a:rPr lang="en-US" sz="1200" b="0" kern="1200" baseline="0" dirty="0">
                <a:solidFill>
                  <a:schemeClr val="tx1"/>
                </a:solidFill>
                <a:latin typeface="Arial" charset="0"/>
                <a:ea typeface="ＭＳ Ｐゴシック" charset="-128"/>
                <a:cs typeface="ＭＳ Ｐゴシック" charset="-128"/>
              </a:rPr>
              <a:t>, and its design closely models MD4.</a:t>
            </a:r>
          </a:p>
          <a:p>
            <a:endParaRPr lang="en-US" sz="1200" b="0" kern="1200" baseline="0" dirty="0">
              <a:solidFill>
                <a:schemeClr val="tx1"/>
              </a:solidFill>
              <a:latin typeface="Arial" charset="0"/>
              <a:ea typeface="ＭＳ Ｐゴシック" charset="-128"/>
              <a:cs typeface="ＭＳ Ｐゴシック" charset="-128"/>
            </a:endParaRPr>
          </a:p>
          <a:p>
            <a:r>
              <a:rPr lang="en-US" sz="1200" kern="1200" baseline="0" dirty="0">
                <a:solidFill>
                  <a:schemeClr val="tx1"/>
                </a:solidFill>
                <a:latin typeface="Arial" charset="0"/>
                <a:ea typeface="ＭＳ Ｐゴシック" charset="-128"/>
                <a:cs typeface="ＭＳ Ｐゴシック" charset="-128"/>
              </a:rPr>
              <a:t> SHA-1 produces a hash value of 160 bits. In 2002, NIST produced a revised</a:t>
            </a:r>
          </a:p>
          <a:p>
            <a:r>
              <a:rPr lang="en-US" sz="1200" kern="1200" baseline="0" dirty="0">
                <a:solidFill>
                  <a:schemeClr val="tx1"/>
                </a:solidFill>
                <a:latin typeface="Arial" charset="0"/>
                <a:ea typeface="ＭＳ Ｐゴシック" charset="-128"/>
                <a:cs typeface="ＭＳ Ｐゴシック" charset="-128"/>
              </a:rPr>
              <a:t>version of the standard, FIPS 180-2, that defined three new versions of SHA, with</a:t>
            </a:r>
          </a:p>
          <a:p>
            <a:r>
              <a:rPr lang="en-US" sz="1200" kern="1200" baseline="0" dirty="0">
                <a:solidFill>
                  <a:schemeClr val="tx1"/>
                </a:solidFill>
                <a:latin typeface="Arial" charset="0"/>
                <a:ea typeface="ＭＳ Ｐゴシック" charset="-128"/>
                <a:cs typeface="ＭＳ Ｐゴシック" charset="-128"/>
              </a:rPr>
              <a:t>hash value lengths of 256, 384, and 512 bits, known as SHA-256, SHA-384, and</a:t>
            </a:r>
          </a:p>
          <a:p>
            <a:r>
              <a:rPr lang="en-US" sz="1200" kern="1200" baseline="0" dirty="0">
                <a:solidFill>
                  <a:schemeClr val="tx1"/>
                </a:solidFill>
                <a:latin typeface="Arial" charset="0"/>
                <a:ea typeface="ＭＳ Ｐゴシック" charset="-128"/>
                <a:cs typeface="ＭＳ Ｐゴシック" charset="-128"/>
              </a:rPr>
              <a:t>SHA-512, respectively. Collectively, these hash algorithms are known as </a:t>
            </a:r>
            <a:r>
              <a:rPr lang="en-US" sz="1200" b="1" kern="1200" baseline="0" dirty="0">
                <a:solidFill>
                  <a:schemeClr val="tx1"/>
                </a:solidFill>
                <a:latin typeface="Arial" charset="0"/>
                <a:ea typeface="ＭＳ Ｐゴシック" charset="-128"/>
                <a:cs typeface="ＭＳ Ｐゴシック" charset="-128"/>
              </a:rPr>
              <a:t>SHA-2 </a:t>
            </a:r>
            <a:r>
              <a:rPr lang="en-US" sz="1200" kern="1200" baseline="0" dirty="0">
                <a:solidFill>
                  <a:schemeClr val="tx1"/>
                </a:solidFill>
                <a:latin typeface="Arial" charset="0"/>
                <a:ea typeface="ＭＳ Ｐゴシック" charset="-128"/>
                <a:cs typeface="ＭＳ Ｐゴシック" charset="-128"/>
              </a:rPr>
              <a:t>.</a:t>
            </a:r>
          </a:p>
          <a:p>
            <a:r>
              <a:rPr lang="en-US" sz="1200" kern="1200" baseline="0" dirty="0">
                <a:solidFill>
                  <a:schemeClr val="tx1"/>
                </a:solidFill>
                <a:latin typeface="Arial" charset="0"/>
                <a:ea typeface="ＭＳ Ｐゴシック" charset="-128"/>
                <a:cs typeface="ＭＳ Ｐゴシック" charset="-128"/>
              </a:rPr>
              <a:t>These new versions have the same underlying structure and use the same types of modular arithmetic and logical binary operations as SHA-1.</a:t>
            </a:r>
            <a:endParaRPr lang="en-US" sz="1200" b="0" kern="1200" baseline="0" dirty="0">
              <a:solidFill>
                <a:schemeClr val="tx1"/>
              </a:solidFill>
              <a:latin typeface="Arial" charset="0"/>
              <a:ea typeface="ＭＳ Ｐゴシック" charset="-128"/>
              <a:cs typeface="ＭＳ Ｐゴシック" charset="-128"/>
            </a:endParaRPr>
          </a:p>
          <a:p>
            <a:endParaRPr lang="en-AU" b="0" dirty="0">
              <a:latin typeface="Arial" pitchFamily="-84" charset="0"/>
              <a:ea typeface="ＭＳ Ｐゴシック" pitchFamily="-84" charset="-128"/>
              <a:cs typeface="ＭＳ Ｐゴシック" pitchFamily="-84" charset="-128"/>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Slide Image Placeholder 1"/>
          <p:cNvSpPr>
            <a:spLocks noGrp="1" noRot="1" noChangeAspect="1"/>
          </p:cNvSpPr>
          <p:nvPr>
            <p:ph type="sldImg"/>
          </p:nvPr>
        </p:nvSpPr>
        <p:spPr>
          <a:ln/>
        </p:spPr>
      </p:sp>
      <p:sp>
        <p:nvSpPr>
          <p:cNvPr id="46083" name="Notes Placeholder 2"/>
          <p:cNvSpPr>
            <a:spLocks noGrp="1"/>
          </p:cNvSpPr>
          <p:nvPr>
            <p:ph type="body" idx="1"/>
          </p:nvPr>
        </p:nvSpPr>
        <p:spPr>
          <a:noFill/>
          <a:ln/>
        </p:spPr>
        <p:txBody>
          <a:bodyPr/>
          <a:lstStyle/>
          <a:p>
            <a:r>
              <a:rPr lang="en-US" sz="1200" kern="1200" baseline="0" dirty="0">
                <a:solidFill>
                  <a:schemeClr val="tx1"/>
                </a:solidFill>
                <a:latin typeface="Arial" charset="0"/>
                <a:ea typeface="ＭＳ Ｐゴシック" charset="-128"/>
                <a:cs typeface="ＭＳ Ｐゴシック" charset="-128"/>
              </a:rPr>
              <a:t> A revised document was issued as FIP PUB 180-3 in 2008, which added a 224-bit version (Table 11.3). </a:t>
            </a:r>
            <a:r>
              <a:rPr lang="en-US" sz="1200" kern="1200" dirty="0">
                <a:solidFill>
                  <a:schemeClr val="tx1"/>
                </a:solidFill>
                <a:effectLst/>
                <a:latin typeface="Arial" charset="0"/>
                <a:ea typeface="ＭＳ Ｐゴシック" charset="-128"/>
                <a:cs typeface="ＭＳ Ｐゴシック" charset="-128"/>
              </a:rPr>
              <a:t>SHA-1 and SHA-2 are also specified in RFC 6234, which essentially duplicates the material in FIPS 180-3 but adds a C code implementation. </a:t>
            </a:r>
            <a:endParaRPr lang="en-US" dirty="0"/>
          </a:p>
          <a:p>
            <a:endParaRPr lang="en-US" sz="1200" kern="1200" baseline="0" dirty="0">
              <a:solidFill>
                <a:schemeClr val="tx1"/>
              </a:solidFill>
              <a:latin typeface="Arial" charset="0"/>
              <a:ea typeface="ＭＳ Ｐゴシック" charset="-128"/>
              <a:cs typeface="ＭＳ Ｐゴシック" charset="-128"/>
            </a:endParaRPr>
          </a:p>
          <a:p>
            <a:r>
              <a:rPr lang="en-US" sz="1200" kern="1200" dirty="0">
                <a:solidFill>
                  <a:schemeClr val="tx1"/>
                </a:solidFill>
                <a:effectLst/>
                <a:latin typeface="Arial" charset="0"/>
                <a:ea typeface="ＭＳ Ｐゴシック" charset="-128"/>
                <a:cs typeface="ＭＳ Ｐゴシック" charset="-128"/>
              </a:rPr>
              <a:t>In 2005, NIST announced the intention to phase out approval of SHA-1 and move to a reliance on SHA-2 by 2010. Despite this, SHA-1 continued to be used for digital signature and other applications by numerous applications, such as web browsers. The reluctance to go through the expense and effort of transitioning to SHA-2 has been overcome by a breakthrough announced by are search team in 2017[STEV17,CONS17].The team demonstrated that SHA-1 collision attacks have finally become practical by pro- viding the first known instance of a collision. In total, the computational effort spent is equivalent to 263.1 SHA-1 compressions and took approximately 6500 CPU years and 100 GPU years. As a result, Microsoft, Google, Apple, and Mozilla have all announced that their respective browsers have stopped accepting SHA-1 SSL certificates in 2017. </a:t>
            </a:r>
            <a:endParaRPr lang="en-US" dirty="0"/>
          </a:p>
        </p:txBody>
      </p:sp>
      <p:sp>
        <p:nvSpPr>
          <p:cNvPr id="46084" name="Slide Number Placeholder 3"/>
          <p:cNvSpPr>
            <a:spLocks noGrp="1"/>
          </p:cNvSpPr>
          <p:nvPr>
            <p:ph type="sldNum" sz="quarter" idx="5"/>
          </p:nvPr>
        </p:nvSpPr>
        <p:spPr>
          <a:noFill/>
        </p:spPr>
        <p:txBody>
          <a:bodyPr/>
          <a:lstStyle/>
          <a:p>
            <a:fld id="{488178CB-0DBC-3C49-8795-EFDBF16EC5FC}" type="slidenum">
              <a:rPr lang="en-AU" smtClean="0">
                <a:latin typeface="Arial" pitchFamily="-84" charset="0"/>
              </a:rPr>
              <a:pPr/>
              <a:t>22</a:t>
            </a:fld>
            <a:endParaRPr lang="en-AU" dirty="0">
              <a:latin typeface="Arial" pitchFamily="-84"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1031"/>
          <p:cNvSpPr>
            <a:spLocks noGrp="1" noChangeArrowheads="1"/>
          </p:cNvSpPr>
          <p:nvPr>
            <p:ph type="sldNum" sz="quarter" idx="5"/>
          </p:nvPr>
        </p:nvSpPr>
        <p:spPr>
          <a:noFill/>
        </p:spPr>
        <p:txBody>
          <a:bodyPr/>
          <a:lstStyle/>
          <a:p>
            <a:fld id="{52949735-5420-BD45-AC21-09153687CD99}" type="slidenum">
              <a:rPr lang="en-AU">
                <a:latin typeface="Arial" pitchFamily="-84" charset="0"/>
              </a:rPr>
              <a:pPr/>
              <a:t>23</a:t>
            </a:fld>
            <a:endParaRPr lang="en-AU" dirty="0">
              <a:latin typeface="Arial" pitchFamily="-84" charset="0"/>
            </a:endParaRPr>
          </a:p>
        </p:txBody>
      </p:sp>
      <p:sp>
        <p:nvSpPr>
          <p:cNvPr id="48131" name="Rectangle 2"/>
          <p:cNvSpPr>
            <a:spLocks noGrp="1" noRot="1" noChangeAspect="1" noChangeArrowheads="1" noTextEdit="1"/>
          </p:cNvSpPr>
          <p:nvPr>
            <p:ph type="sldImg"/>
          </p:nvPr>
        </p:nvSpPr>
        <p:spPr>
          <a:ln/>
        </p:spPr>
      </p:sp>
      <p:sp>
        <p:nvSpPr>
          <p:cNvPr id="48132" name="Rectangle 3"/>
          <p:cNvSpPr>
            <a:spLocks noGrp="1" noChangeArrowheads="1"/>
          </p:cNvSpPr>
          <p:nvPr>
            <p:ph type="body" idx="1"/>
          </p:nvPr>
        </p:nvSpPr>
        <p:spPr>
          <a:noFill/>
          <a:ln/>
        </p:spPr>
        <p:txBody>
          <a:bodyPr/>
          <a:lstStyle/>
          <a:p>
            <a:r>
              <a:rPr lang="en-US" sz="1200" kern="1200" dirty="0">
                <a:solidFill>
                  <a:schemeClr val="tx1"/>
                </a:solidFill>
                <a:effectLst/>
                <a:latin typeface="Arial" charset="0"/>
                <a:ea typeface="ＭＳ Ｐゴシック" charset="-128"/>
                <a:cs typeface="ＭＳ Ｐゴシック" charset="-128"/>
              </a:rPr>
              <a:t>The algorithm takes as input a message with a maximum length of less than 2128 bits and produces as output a 512-bit message digest. The input is processed in 1024-bit blocks. Figure 11.9 depicts the overall processing of a message to produce a digest. This follows the general structure depicted in Figure 11.8. The processing consists of the following steps. </a:t>
            </a:r>
            <a:endParaRPr lang="en-US" dirty="0"/>
          </a:p>
          <a:p>
            <a:endParaRPr lang="en-US" sz="1200" kern="1200" baseline="0" dirty="0">
              <a:solidFill>
                <a:schemeClr val="tx1"/>
              </a:solidFill>
              <a:latin typeface="Arial" charset="0"/>
              <a:ea typeface="ＭＳ Ｐゴシック" charset="-128"/>
              <a:cs typeface="ＭＳ Ｐゴシック" charset="-128"/>
            </a:endParaRPr>
          </a:p>
          <a:p>
            <a:r>
              <a:rPr lang="en-US" sz="1200" b="1" kern="1200" baseline="0" dirty="0">
                <a:solidFill>
                  <a:schemeClr val="tx1"/>
                </a:solidFill>
                <a:latin typeface="Arial" charset="0"/>
                <a:ea typeface="ＭＳ Ｐゴシック" charset="-128"/>
                <a:cs typeface="ＭＳ Ｐゴシック" charset="-128"/>
              </a:rPr>
              <a:t>Step 1 Append padding bits</a:t>
            </a:r>
            <a:r>
              <a:rPr lang="en-US" sz="1200" kern="1200" baseline="0" dirty="0">
                <a:solidFill>
                  <a:schemeClr val="tx1"/>
                </a:solidFill>
                <a:latin typeface="Arial" charset="0"/>
                <a:ea typeface="ＭＳ Ｐゴシック" charset="-128"/>
                <a:cs typeface="ＭＳ Ｐゴシック" charset="-128"/>
              </a:rPr>
              <a:t>.  The message is padded so that its length is congruent to 896 modulo 1024 [length =  896(mod 1024)]. Padding is always added, even if the message is already of the desired length. Thus, the number of</a:t>
            </a:r>
          </a:p>
          <a:p>
            <a:r>
              <a:rPr lang="en-US" sz="1200" kern="1200" baseline="0" dirty="0">
                <a:solidFill>
                  <a:schemeClr val="tx1"/>
                </a:solidFill>
                <a:latin typeface="Arial" charset="0"/>
                <a:ea typeface="ＭＳ Ｐゴシック" charset="-128"/>
                <a:cs typeface="ＭＳ Ｐゴシック" charset="-128"/>
              </a:rPr>
              <a:t>padding bits is in the range of 1 to 1024. The padding consists of a single 1</a:t>
            </a:r>
          </a:p>
          <a:p>
            <a:r>
              <a:rPr lang="en-US" sz="1200" kern="1200" baseline="0" dirty="0">
                <a:solidFill>
                  <a:schemeClr val="tx1"/>
                </a:solidFill>
                <a:latin typeface="Arial" charset="0"/>
                <a:ea typeface="ＭＳ Ｐゴシック" charset="-128"/>
                <a:cs typeface="ＭＳ Ｐゴシック" charset="-128"/>
              </a:rPr>
              <a:t>bit followed by the necessary number of 0 bits.</a:t>
            </a:r>
          </a:p>
          <a:p>
            <a:endParaRPr lang="en-US" sz="1200" kern="1200" baseline="0" dirty="0">
              <a:solidFill>
                <a:schemeClr val="tx1"/>
              </a:solidFill>
              <a:latin typeface="Arial" charset="0"/>
              <a:ea typeface="ＭＳ Ｐゴシック" charset="-128"/>
              <a:cs typeface="ＭＳ Ｐゴシック" charset="-128"/>
            </a:endParaRPr>
          </a:p>
          <a:p>
            <a:r>
              <a:rPr lang="en-US" sz="1200" b="1" kern="1200" baseline="0" dirty="0">
                <a:solidFill>
                  <a:schemeClr val="tx1"/>
                </a:solidFill>
                <a:latin typeface="Arial" charset="0"/>
                <a:ea typeface="ＭＳ Ｐゴシック" charset="-128"/>
                <a:cs typeface="ＭＳ Ｐゴシック" charset="-128"/>
              </a:rPr>
              <a:t>Step 2 Append length</a:t>
            </a:r>
            <a:r>
              <a:rPr lang="en-US" sz="1200" kern="1200" baseline="0" dirty="0">
                <a:solidFill>
                  <a:schemeClr val="tx1"/>
                </a:solidFill>
                <a:latin typeface="Arial" charset="0"/>
                <a:ea typeface="ＭＳ Ｐゴシック" charset="-128"/>
                <a:cs typeface="ＭＳ Ｐゴシック" charset="-128"/>
              </a:rPr>
              <a:t>.  A block of 128 bits is appended to the message. This block is treated as an unsigned 128-bit integer (most significant byte first) and</a:t>
            </a:r>
          </a:p>
          <a:p>
            <a:r>
              <a:rPr lang="en-US" sz="1200" kern="1200" baseline="0" dirty="0">
                <a:solidFill>
                  <a:schemeClr val="tx1"/>
                </a:solidFill>
                <a:latin typeface="Arial" charset="0"/>
                <a:ea typeface="ＭＳ Ｐゴシック" charset="-128"/>
                <a:cs typeface="ＭＳ Ｐゴシック" charset="-128"/>
              </a:rPr>
              <a:t>contains the length of the original message (before the padding).</a:t>
            </a:r>
          </a:p>
          <a:p>
            <a:endParaRPr lang="en-US" sz="1200" kern="1200" baseline="0" dirty="0">
              <a:solidFill>
                <a:schemeClr val="tx1"/>
              </a:solidFill>
              <a:latin typeface="Arial" charset="0"/>
              <a:ea typeface="ＭＳ Ｐゴシック" charset="-128"/>
              <a:cs typeface="ＭＳ Ｐゴシック" charset="-128"/>
            </a:endParaRPr>
          </a:p>
          <a:p>
            <a:r>
              <a:rPr lang="en-US" sz="1200" kern="1200" baseline="0" dirty="0">
                <a:solidFill>
                  <a:schemeClr val="tx1"/>
                </a:solidFill>
                <a:latin typeface="Arial" charset="0"/>
                <a:ea typeface="ＭＳ Ｐゴシック" charset="-128"/>
                <a:cs typeface="ＭＳ Ｐゴシック" charset="-128"/>
              </a:rPr>
              <a:t> The outcome of the first two steps yields a message that is an integer</a:t>
            </a:r>
          </a:p>
          <a:p>
            <a:r>
              <a:rPr lang="en-US" sz="1200" b="0" kern="1200" baseline="0" dirty="0">
                <a:solidFill>
                  <a:schemeClr val="tx1"/>
                </a:solidFill>
                <a:latin typeface="Arial" charset="0"/>
                <a:ea typeface="ＭＳ Ｐゴシック" charset="-128"/>
                <a:cs typeface="ＭＳ Ｐゴシック" charset="-128"/>
              </a:rPr>
              <a:t>multiple of 1024 bits in length. In Figure 11.9, the expanded message is</a:t>
            </a:r>
          </a:p>
          <a:p>
            <a:r>
              <a:rPr lang="en-US" sz="1200" b="0" kern="1200" baseline="0" dirty="0">
                <a:solidFill>
                  <a:schemeClr val="tx1"/>
                </a:solidFill>
                <a:latin typeface="Arial" charset="0"/>
                <a:ea typeface="ＭＳ Ｐゴシック" charset="-128"/>
                <a:cs typeface="ＭＳ Ｐゴシック" charset="-128"/>
              </a:rPr>
              <a:t>represented as the sequence of 1024-bit blocks </a:t>
            </a:r>
            <a:r>
              <a:rPr lang="en-US" sz="1200" b="0" i="1" kern="1200" baseline="0" dirty="0">
                <a:solidFill>
                  <a:schemeClr val="tx1"/>
                </a:solidFill>
                <a:latin typeface="Arial" charset="0"/>
                <a:ea typeface="ＭＳ Ｐゴシック" charset="-128"/>
                <a:cs typeface="ＭＳ Ｐゴシック" charset="-128"/>
              </a:rPr>
              <a:t>M</a:t>
            </a:r>
            <a:r>
              <a:rPr lang="en-US" sz="1200" b="0" i="1" kern="1200" baseline="-25000" dirty="0">
                <a:solidFill>
                  <a:schemeClr val="tx1"/>
                </a:solidFill>
                <a:latin typeface="Arial" charset="0"/>
                <a:ea typeface="ＭＳ Ｐゴシック" charset="-128"/>
                <a:cs typeface="ＭＳ Ｐゴシック" charset="-128"/>
              </a:rPr>
              <a:t>1</a:t>
            </a:r>
            <a:r>
              <a:rPr lang="en-US" sz="1200" b="0" i="1" kern="1200" baseline="0" dirty="0">
                <a:solidFill>
                  <a:schemeClr val="tx1"/>
                </a:solidFill>
                <a:latin typeface="Arial" charset="0"/>
                <a:ea typeface="ＭＳ Ｐゴシック" charset="-128"/>
                <a:cs typeface="ＭＳ Ｐゴシック" charset="-128"/>
              </a:rPr>
              <a:t> , M</a:t>
            </a:r>
            <a:r>
              <a:rPr lang="en-US" sz="1200" b="0" i="1" kern="1200" baseline="-25000" dirty="0">
                <a:solidFill>
                  <a:schemeClr val="tx1"/>
                </a:solidFill>
                <a:latin typeface="Arial" charset="0"/>
                <a:ea typeface="ＭＳ Ｐゴシック" charset="-128"/>
                <a:cs typeface="ＭＳ Ｐゴシック" charset="-128"/>
              </a:rPr>
              <a:t>2</a:t>
            </a:r>
            <a:r>
              <a:rPr lang="en-US" sz="1200" b="0" i="1" kern="1200" baseline="0" dirty="0">
                <a:solidFill>
                  <a:schemeClr val="tx1"/>
                </a:solidFill>
                <a:latin typeface="Arial" charset="0"/>
                <a:ea typeface="ＭＳ Ｐゴシック" charset="-128"/>
                <a:cs typeface="ＭＳ Ｐゴシック" charset="-128"/>
              </a:rPr>
              <a:t> , . . .  , M</a:t>
            </a:r>
            <a:r>
              <a:rPr lang="en-US" sz="1200" b="0" i="1" kern="1200" baseline="-25000" dirty="0">
                <a:solidFill>
                  <a:schemeClr val="tx1"/>
                </a:solidFill>
                <a:latin typeface="Arial" charset="0"/>
                <a:ea typeface="ＭＳ Ｐゴシック" charset="-128"/>
                <a:cs typeface="ＭＳ Ｐゴシック" charset="-128"/>
              </a:rPr>
              <a:t>N</a:t>
            </a:r>
            <a:r>
              <a:rPr lang="en-US" sz="1200" b="0" i="1" kern="1200" baseline="0" dirty="0">
                <a:solidFill>
                  <a:schemeClr val="tx1"/>
                </a:solidFill>
                <a:latin typeface="Arial" charset="0"/>
                <a:ea typeface="ＭＳ Ｐゴシック" charset="-128"/>
                <a:cs typeface="ＭＳ Ｐゴシック" charset="-128"/>
              </a:rPr>
              <a:t> </a:t>
            </a:r>
            <a:r>
              <a:rPr lang="en-US" sz="1200" b="0" kern="1200" baseline="0" dirty="0">
                <a:solidFill>
                  <a:schemeClr val="tx1"/>
                </a:solidFill>
                <a:latin typeface="Arial" charset="0"/>
                <a:ea typeface="ＭＳ Ｐゴシック" charset="-128"/>
                <a:cs typeface="ＭＳ Ｐゴシック" charset="-128"/>
              </a:rPr>
              <a:t>, so that the</a:t>
            </a:r>
          </a:p>
          <a:p>
            <a:r>
              <a:rPr lang="en-US" sz="1200" b="0" kern="1200" baseline="0" dirty="0">
                <a:solidFill>
                  <a:schemeClr val="tx1"/>
                </a:solidFill>
                <a:latin typeface="Arial" charset="0"/>
                <a:ea typeface="ＭＳ Ｐゴシック" charset="-128"/>
                <a:cs typeface="ＭＳ Ｐゴシック" charset="-128"/>
              </a:rPr>
              <a:t>total length of the expanded message is </a:t>
            </a:r>
            <a:r>
              <a:rPr lang="en-US" sz="1200" b="0" i="1" kern="1200" baseline="0" dirty="0">
                <a:solidFill>
                  <a:schemeClr val="tx1"/>
                </a:solidFill>
                <a:latin typeface="Arial" charset="0"/>
                <a:ea typeface="ＭＳ Ｐゴシック" charset="-128"/>
                <a:cs typeface="ＭＳ Ｐゴシック" charset="-128"/>
              </a:rPr>
              <a:t>N</a:t>
            </a:r>
            <a:r>
              <a:rPr lang="en-US" sz="1200" b="0" kern="1200" baseline="0" dirty="0">
                <a:solidFill>
                  <a:schemeClr val="tx1"/>
                </a:solidFill>
                <a:latin typeface="Arial" charset="0"/>
                <a:ea typeface="ＭＳ Ｐゴシック" charset="-128"/>
                <a:cs typeface="ＭＳ Ｐゴシック" charset="-128"/>
              </a:rPr>
              <a:t> * 1024 bits.</a:t>
            </a:r>
          </a:p>
          <a:p>
            <a:endParaRPr lang="en-US" sz="1200" b="0" kern="1200" baseline="0" dirty="0">
              <a:solidFill>
                <a:schemeClr val="tx1"/>
              </a:solidFill>
              <a:latin typeface="Arial" charset="0"/>
              <a:ea typeface="ＭＳ Ｐゴシック" charset="-128"/>
              <a:cs typeface="ＭＳ Ｐゴシック" charset="-128"/>
            </a:endParaRPr>
          </a:p>
          <a:p>
            <a:r>
              <a:rPr lang="en-US" sz="1200" b="1" kern="1200" baseline="0" dirty="0">
                <a:solidFill>
                  <a:schemeClr val="tx1"/>
                </a:solidFill>
                <a:latin typeface="Arial" charset="0"/>
                <a:ea typeface="ＭＳ Ｐゴシック" charset="-128"/>
                <a:cs typeface="ＭＳ Ｐゴシック" charset="-128"/>
              </a:rPr>
              <a:t>Step 3 Initialize hash buffer.</a:t>
            </a:r>
            <a:r>
              <a:rPr lang="en-US" sz="1200" b="0" kern="1200" baseline="0" dirty="0">
                <a:solidFill>
                  <a:schemeClr val="tx1"/>
                </a:solidFill>
                <a:latin typeface="Arial" charset="0"/>
                <a:ea typeface="ＭＳ Ｐゴシック" charset="-128"/>
                <a:cs typeface="ＭＳ Ｐゴシック" charset="-128"/>
              </a:rPr>
              <a:t>  A 512-bit buffer is used to hold intermediate</a:t>
            </a:r>
          </a:p>
          <a:p>
            <a:r>
              <a:rPr lang="en-US" sz="1200" kern="1200" baseline="0" dirty="0">
                <a:solidFill>
                  <a:schemeClr val="tx1"/>
                </a:solidFill>
                <a:latin typeface="Arial" charset="0"/>
                <a:ea typeface="ＭＳ Ｐゴシック" charset="-128"/>
                <a:cs typeface="ＭＳ Ｐゴシック" charset="-128"/>
              </a:rPr>
              <a:t> and final results of the hash function. The buffer can be represented as eight 64-bit registers (a, b, c, d, e, f, g, h)</a:t>
            </a:r>
            <a:r>
              <a:rPr lang="en-US" sz="1200" b="0" kern="1200" baseline="0" dirty="0">
                <a:solidFill>
                  <a:schemeClr val="tx1"/>
                </a:solidFill>
                <a:latin typeface="Arial" charset="0"/>
                <a:ea typeface="ＭＳ Ｐゴシック" charset="-128"/>
                <a:cs typeface="ＭＳ Ｐゴシック" charset="-128"/>
              </a:rPr>
              <a:t>. These registers are initialized to the following</a:t>
            </a:r>
          </a:p>
          <a:p>
            <a:r>
              <a:rPr lang="en-US" sz="1200" b="0" kern="1200" baseline="0" dirty="0">
                <a:solidFill>
                  <a:schemeClr val="tx1"/>
                </a:solidFill>
                <a:latin typeface="Arial" charset="0"/>
                <a:ea typeface="ＭＳ Ｐゴシック" charset="-128"/>
                <a:cs typeface="ＭＳ Ｐゴシック" charset="-128"/>
              </a:rPr>
              <a:t>64-bit integers (hexadecimal values):</a:t>
            </a:r>
          </a:p>
          <a:p>
            <a:endParaRPr lang="en-US" sz="1200" b="0" kern="1200" baseline="0" dirty="0">
              <a:solidFill>
                <a:schemeClr val="tx1"/>
              </a:solidFill>
              <a:latin typeface="Arial" charset="0"/>
              <a:ea typeface="ＭＳ Ｐゴシック" charset="-128"/>
              <a:cs typeface="ＭＳ Ｐゴシック" charset="-128"/>
            </a:endParaRPr>
          </a:p>
          <a:p>
            <a:r>
              <a:rPr lang="en-US" sz="1200" b="0" kern="1200" baseline="0" dirty="0">
                <a:solidFill>
                  <a:schemeClr val="tx1"/>
                </a:solidFill>
                <a:latin typeface="Arial" charset="0"/>
                <a:ea typeface="ＭＳ Ｐゴシック" charset="-128"/>
                <a:cs typeface="ＭＳ Ｐゴシック" charset="-128"/>
              </a:rPr>
              <a:t>a = 6A09E667F3BCC908 		</a:t>
            </a:r>
            <a:r>
              <a:rPr lang="en-US" sz="1200" b="0" kern="1200" baseline="0" dirty="0" err="1">
                <a:solidFill>
                  <a:schemeClr val="tx1"/>
                </a:solidFill>
                <a:latin typeface="Arial" charset="0"/>
                <a:ea typeface="ＭＳ Ｐゴシック" charset="-128"/>
                <a:cs typeface="ＭＳ Ｐゴシック" charset="-128"/>
              </a:rPr>
              <a:t>e</a:t>
            </a:r>
            <a:r>
              <a:rPr lang="en-US" sz="1200" b="0" kern="1200" baseline="0" dirty="0">
                <a:solidFill>
                  <a:schemeClr val="tx1"/>
                </a:solidFill>
                <a:latin typeface="Arial" charset="0"/>
                <a:ea typeface="ＭＳ Ｐゴシック" charset="-128"/>
                <a:cs typeface="ＭＳ Ｐゴシック" charset="-128"/>
              </a:rPr>
              <a:t> = 510E527FADE682D1</a:t>
            </a:r>
          </a:p>
          <a:p>
            <a:r>
              <a:rPr lang="en-US" sz="1200" b="0" kern="1200" baseline="0" dirty="0" err="1">
                <a:solidFill>
                  <a:schemeClr val="tx1"/>
                </a:solidFill>
                <a:latin typeface="Arial" charset="0"/>
                <a:ea typeface="ＭＳ Ｐゴシック" charset="-128"/>
                <a:cs typeface="ＭＳ Ｐゴシック" charset="-128"/>
              </a:rPr>
              <a:t>b</a:t>
            </a:r>
            <a:r>
              <a:rPr lang="en-US" sz="1200" b="0" kern="1200" baseline="0" dirty="0">
                <a:solidFill>
                  <a:schemeClr val="tx1"/>
                </a:solidFill>
                <a:latin typeface="Arial" charset="0"/>
                <a:ea typeface="ＭＳ Ｐゴシック" charset="-128"/>
                <a:cs typeface="ＭＳ Ｐゴシック" charset="-128"/>
              </a:rPr>
              <a:t> = BB67AE8584CAA73B	 	</a:t>
            </a:r>
            <a:r>
              <a:rPr lang="en-US" sz="1200" b="0" kern="1200" baseline="0" dirty="0" err="1">
                <a:solidFill>
                  <a:schemeClr val="tx1"/>
                </a:solidFill>
                <a:latin typeface="Arial" charset="0"/>
                <a:ea typeface="ＭＳ Ｐゴシック" charset="-128"/>
                <a:cs typeface="ＭＳ Ｐゴシック" charset="-128"/>
              </a:rPr>
              <a:t>f</a:t>
            </a:r>
            <a:r>
              <a:rPr lang="en-US" sz="1200" b="0" kern="1200" baseline="0" dirty="0">
                <a:solidFill>
                  <a:schemeClr val="tx1"/>
                </a:solidFill>
                <a:latin typeface="Arial" charset="0"/>
                <a:ea typeface="ＭＳ Ｐゴシック" charset="-128"/>
                <a:cs typeface="ＭＳ Ｐゴシック" charset="-128"/>
              </a:rPr>
              <a:t> = 9B05688C2B3E6C1F</a:t>
            </a:r>
          </a:p>
          <a:p>
            <a:r>
              <a:rPr lang="en-US" sz="1200" b="0" kern="1200" baseline="0" dirty="0" err="1">
                <a:solidFill>
                  <a:schemeClr val="tx1"/>
                </a:solidFill>
                <a:latin typeface="Arial" charset="0"/>
                <a:ea typeface="ＭＳ Ｐゴシック" charset="-128"/>
                <a:cs typeface="ＭＳ Ｐゴシック" charset="-128"/>
              </a:rPr>
              <a:t>c</a:t>
            </a:r>
            <a:r>
              <a:rPr lang="en-US" sz="1200" b="0" kern="1200" baseline="0" dirty="0">
                <a:solidFill>
                  <a:schemeClr val="tx1"/>
                </a:solidFill>
                <a:latin typeface="Arial" charset="0"/>
                <a:ea typeface="ＭＳ Ｐゴシック" charset="-128"/>
                <a:cs typeface="ＭＳ Ｐゴシック" charset="-128"/>
              </a:rPr>
              <a:t> = 3C6EF372FE94F82B 		</a:t>
            </a:r>
            <a:r>
              <a:rPr lang="en-US" sz="1200" b="0" kern="1200" baseline="0" dirty="0" err="1">
                <a:solidFill>
                  <a:schemeClr val="tx1"/>
                </a:solidFill>
                <a:latin typeface="Arial" charset="0"/>
                <a:ea typeface="ＭＳ Ｐゴシック" charset="-128"/>
                <a:cs typeface="ＭＳ Ｐゴシック" charset="-128"/>
              </a:rPr>
              <a:t>g</a:t>
            </a:r>
            <a:r>
              <a:rPr lang="en-US" sz="1200" b="0" kern="1200" baseline="0" dirty="0">
                <a:solidFill>
                  <a:schemeClr val="tx1"/>
                </a:solidFill>
                <a:latin typeface="Arial" charset="0"/>
                <a:ea typeface="ＭＳ Ｐゴシック" charset="-128"/>
                <a:cs typeface="ＭＳ Ｐゴシック" charset="-128"/>
              </a:rPr>
              <a:t> = 1F83D9ABFB41BD6B</a:t>
            </a:r>
          </a:p>
          <a:p>
            <a:r>
              <a:rPr lang="en-US" sz="1200" b="0" kern="1200" baseline="0" dirty="0" err="1">
                <a:solidFill>
                  <a:schemeClr val="tx1"/>
                </a:solidFill>
                <a:latin typeface="Arial" charset="0"/>
                <a:ea typeface="ＭＳ Ｐゴシック" charset="-128"/>
                <a:cs typeface="ＭＳ Ｐゴシック" charset="-128"/>
              </a:rPr>
              <a:t>d</a:t>
            </a:r>
            <a:r>
              <a:rPr lang="en-US" sz="1200" b="0" kern="1200" baseline="0" dirty="0">
                <a:solidFill>
                  <a:schemeClr val="tx1"/>
                </a:solidFill>
                <a:latin typeface="Arial" charset="0"/>
                <a:ea typeface="ＭＳ Ｐゴシック" charset="-128"/>
                <a:cs typeface="ＭＳ Ｐゴシック" charset="-128"/>
              </a:rPr>
              <a:t> = A54FF53A5F1D36F1 		</a:t>
            </a:r>
            <a:r>
              <a:rPr lang="en-US" sz="1200" b="0" kern="1200" baseline="0" dirty="0" err="1">
                <a:solidFill>
                  <a:schemeClr val="tx1"/>
                </a:solidFill>
                <a:latin typeface="Arial" charset="0"/>
                <a:ea typeface="ＭＳ Ｐゴシック" charset="-128"/>
                <a:cs typeface="ＭＳ Ｐゴシック" charset="-128"/>
              </a:rPr>
              <a:t>h</a:t>
            </a:r>
            <a:r>
              <a:rPr lang="en-US" sz="1200" b="0" kern="1200" baseline="0" dirty="0">
                <a:solidFill>
                  <a:schemeClr val="tx1"/>
                </a:solidFill>
                <a:latin typeface="Arial" charset="0"/>
                <a:ea typeface="ＭＳ Ｐゴシック" charset="-128"/>
                <a:cs typeface="ＭＳ Ｐゴシック" charset="-128"/>
              </a:rPr>
              <a:t> = 5BE0CD19137E2179</a:t>
            </a:r>
          </a:p>
          <a:p>
            <a:endParaRPr lang="en-US" sz="1200" b="0" kern="1200" baseline="0" dirty="0">
              <a:solidFill>
                <a:schemeClr val="tx1"/>
              </a:solidFill>
              <a:latin typeface="Arial" charset="0"/>
              <a:ea typeface="ＭＳ Ｐゴシック" charset="-128"/>
              <a:cs typeface="ＭＳ Ｐゴシック" charset="-128"/>
            </a:endParaRPr>
          </a:p>
          <a:p>
            <a:r>
              <a:rPr lang="en-US" sz="1200" kern="1200" dirty="0">
                <a:solidFill>
                  <a:schemeClr val="tx1"/>
                </a:solidFill>
                <a:effectLst/>
                <a:latin typeface="Arial" charset="0"/>
                <a:ea typeface="ＭＳ Ｐゴシック" charset="-128"/>
                <a:cs typeface="ＭＳ Ｐゴシック" charset="-128"/>
              </a:rPr>
              <a:t>These words were obtained by taking the first sixty-four bits of the </a:t>
            </a:r>
            <a:r>
              <a:rPr lang="en-US" sz="1200" kern="1200" dirty="0" err="1">
                <a:solidFill>
                  <a:schemeClr val="tx1"/>
                </a:solidFill>
                <a:effectLst/>
                <a:latin typeface="Arial" charset="0"/>
                <a:ea typeface="ＭＳ Ｐゴシック" charset="-128"/>
                <a:cs typeface="ＭＳ Ｐゴシック" charset="-128"/>
              </a:rPr>
              <a:t>frac</a:t>
            </a:r>
            <a:r>
              <a:rPr lang="en-US" sz="1200" kern="1200" dirty="0">
                <a:solidFill>
                  <a:schemeClr val="tx1"/>
                </a:solidFill>
                <a:effectLst/>
                <a:latin typeface="Arial" charset="0"/>
                <a:ea typeface="ＭＳ Ｐゴシック" charset="-128"/>
                <a:cs typeface="ＭＳ Ｐゴシック" charset="-128"/>
              </a:rPr>
              <a:t>- </a:t>
            </a:r>
            <a:r>
              <a:rPr lang="en-US" sz="1200" kern="1200" dirty="0" err="1">
                <a:solidFill>
                  <a:schemeClr val="tx1"/>
                </a:solidFill>
                <a:effectLst/>
                <a:latin typeface="Arial" charset="0"/>
                <a:ea typeface="ＭＳ Ｐゴシック" charset="-128"/>
                <a:cs typeface="ＭＳ Ｐゴシック" charset="-128"/>
              </a:rPr>
              <a:t>tional</a:t>
            </a:r>
            <a:r>
              <a:rPr lang="en-US" sz="1200" kern="1200" dirty="0">
                <a:solidFill>
                  <a:schemeClr val="tx1"/>
                </a:solidFill>
                <a:effectLst/>
                <a:latin typeface="Arial" charset="0"/>
                <a:ea typeface="ＭＳ Ｐゴシック" charset="-128"/>
                <a:cs typeface="ＭＳ Ｐゴシック" charset="-128"/>
              </a:rPr>
              <a:t> parts of the square roots of the first eight prime numbers. The </a:t>
            </a:r>
            <a:r>
              <a:rPr lang="en-US" sz="1200" kern="1200" dirty="0" err="1">
                <a:solidFill>
                  <a:schemeClr val="tx1"/>
                </a:solidFill>
                <a:effectLst/>
                <a:latin typeface="Arial" charset="0"/>
                <a:ea typeface="ＭＳ Ｐゴシック" charset="-128"/>
                <a:cs typeface="ＭＳ Ｐゴシック" charset="-128"/>
              </a:rPr>
              <a:t>val</a:t>
            </a:r>
            <a:r>
              <a:rPr lang="en-US" sz="1200" kern="1200" dirty="0">
                <a:solidFill>
                  <a:schemeClr val="tx1"/>
                </a:solidFill>
                <a:effectLst/>
                <a:latin typeface="Arial" charset="0"/>
                <a:ea typeface="ＭＳ Ｐゴシック" charset="-128"/>
                <a:cs typeface="ＭＳ Ｐゴシック" charset="-128"/>
              </a:rPr>
              <a:t>- </a:t>
            </a:r>
            <a:r>
              <a:rPr lang="en-US" sz="1200" kern="1200" dirty="0" err="1">
                <a:solidFill>
                  <a:schemeClr val="tx1"/>
                </a:solidFill>
                <a:effectLst/>
                <a:latin typeface="Arial" charset="0"/>
                <a:ea typeface="ＭＳ Ｐゴシック" charset="-128"/>
                <a:cs typeface="ＭＳ Ｐゴシック" charset="-128"/>
              </a:rPr>
              <a:t>ues</a:t>
            </a:r>
            <a:r>
              <a:rPr lang="en-US" sz="1200" kern="1200" dirty="0">
                <a:solidFill>
                  <a:schemeClr val="tx1"/>
                </a:solidFill>
                <a:effectLst/>
                <a:latin typeface="Arial" charset="0"/>
                <a:ea typeface="ＭＳ Ｐゴシック" charset="-128"/>
                <a:cs typeface="ＭＳ Ｐゴシック" charset="-128"/>
              </a:rPr>
              <a:t> are stored in </a:t>
            </a:r>
            <a:r>
              <a:rPr lang="en-US" sz="1200" b="1" kern="1200" dirty="0">
                <a:solidFill>
                  <a:schemeClr val="tx1"/>
                </a:solidFill>
                <a:effectLst/>
                <a:latin typeface="Arial" charset="0"/>
                <a:ea typeface="ＭＳ Ｐゴシック" charset="-128"/>
                <a:cs typeface="ＭＳ Ｐゴシック" charset="-128"/>
              </a:rPr>
              <a:t>big-endian format</a:t>
            </a:r>
            <a:r>
              <a:rPr lang="en-US" sz="1200" kern="1200" dirty="0">
                <a:solidFill>
                  <a:schemeClr val="tx1"/>
                </a:solidFill>
                <a:effectLst/>
                <a:latin typeface="Arial" charset="0"/>
                <a:ea typeface="ＭＳ Ｐゴシック" charset="-128"/>
                <a:cs typeface="ＭＳ Ｐゴシック" charset="-128"/>
              </a:rPr>
              <a:t>, which is the most significant byte of a word in the low-address (leftmost) byte position. In contrast, in </a:t>
            </a:r>
            <a:r>
              <a:rPr lang="en-US" sz="1200" b="1" kern="1200" dirty="0">
                <a:solidFill>
                  <a:schemeClr val="tx1"/>
                </a:solidFill>
                <a:effectLst/>
                <a:latin typeface="Arial" charset="0"/>
                <a:ea typeface="ＭＳ Ｐゴシック" charset="-128"/>
                <a:cs typeface="ＭＳ Ｐゴシック" charset="-128"/>
              </a:rPr>
              <a:t>little-endian format</a:t>
            </a:r>
            <a:r>
              <a:rPr lang="en-US" sz="1200" kern="1200" dirty="0">
                <a:solidFill>
                  <a:schemeClr val="tx1"/>
                </a:solidFill>
                <a:effectLst/>
                <a:latin typeface="Arial" charset="0"/>
                <a:ea typeface="ＭＳ Ｐゴシック" charset="-128"/>
                <a:cs typeface="ＭＳ Ｐゴシック" charset="-128"/>
              </a:rPr>
              <a:t>, the least significant byte is stored in the lowest address. </a:t>
            </a:r>
            <a:endParaRPr lang="en-US" dirty="0"/>
          </a:p>
          <a:p>
            <a:endParaRPr lang="en-US" sz="1200" b="0" kern="1200" baseline="0" dirty="0">
              <a:solidFill>
                <a:schemeClr val="tx1"/>
              </a:solidFill>
              <a:latin typeface="Arial" charset="0"/>
              <a:ea typeface="ＭＳ Ｐゴシック" charset="-128"/>
              <a:cs typeface="ＭＳ Ｐゴシック" charset="-128"/>
            </a:endParaRPr>
          </a:p>
          <a:p>
            <a:r>
              <a:rPr lang="en-US" sz="1200" b="1" kern="1200" baseline="0" dirty="0">
                <a:solidFill>
                  <a:schemeClr val="tx1"/>
                </a:solidFill>
                <a:latin typeface="Arial" charset="0"/>
                <a:ea typeface="ＭＳ Ｐゴシック" charset="-128"/>
                <a:cs typeface="ＭＳ Ｐゴシック" charset="-128"/>
              </a:rPr>
              <a:t> Step 4 Process message in 1024-bit (128-word) blocks. </a:t>
            </a:r>
            <a:r>
              <a:rPr lang="en-US" sz="1200" kern="1200" baseline="0" dirty="0">
                <a:solidFill>
                  <a:schemeClr val="tx1"/>
                </a:solidFill>
                <a:latin typeface="Arial" charset="0"/>
                <a:ea typeface="ＭＳ Ｐゴシック" charset="-128"/>
                <a:cs typeface="ＭＳ Ｐゴシック" charset="-128"/>
              </a:rPr>
              <a:t>The heart of the algorithm is a module that consists of 80 rounds; this module is labeled F in Figure 11.9. The logic is illustrated in Figure 11.10.</a:t>
            </a:r>
          </a:p>
          <a:p>
            <a:endParaRPr lang="en-US" sz="1200" kern="1200" baseline="0" dirty="0">
              <a:solidFill>
                <a:schemeClr val="tx1"/>
              </a:solidFill>
              <a:latin typeface="Arial" charset="0"/>
              <a:ea typeface="ＭＳ Ｐゴシック" charset="-128"/>
              <a:cs typeface="ＭＳ Ｐゴシック" charset="-128"/>
            </a:endParaRPr>
          </a:p>
          <a:p>
            <a:r>
              <a:rPr lang="en-US" sz="1200" kern="1200" baseline="0" dirty="0">
                <a:solidFill>
                  <a:schemeClr val="tx1"/>
                </a:solidFill>
                <a:latin typeface="Arial" charset="0"/>
                <a:ea typeface="ＭＳ Ｐゴシック" charset="-128"/>
                <a:cs typeface="ＭＳ Ｐゴシック" charset="-128"/>
              </a:rPr>
              <a:t> Each round takes as input the 512-bit buffer value, </a:t>
            </a:r>
            <a:r>
              <a:rPr lang="en-US" sz="1200" kern="1200" baseline="0" dirty="0" err="1">
                <a:solidFill>
                  <a:schemeClr val="tx1"/>
                </a:solidFill>
                <a:latin typeface="Arial" charset="0"/>
                <a:ea typeface="ＭＳ Ｐゴシック" charset="-128"/>
                <a:cs typeface="ＭＳ Ｐゴシック" charset="-128"/>
              </a:rPr>
              <a:t>abcdefgh</a:t>
            </a:r>
            <a:r>
              <a:rPr lang="en-US" sz="1200" kern="1200" baseline="0" dirty="0">
                <a:solidFill>
                  <a:schemeClr val="tx1"/>
                </a:solidFill>
                <a:latin typeface="Arial" charset="0"/>
                <a:ea typeface="ＭＳ Ｐゴシック" charset="-128"/>
                <a:cs typeface="ＭＳ Ｐゴシック" charset="-128"/>
              </a:rPr>
              <a:t>, and</a:t>
            </a:r>
          </a:p>
          <a:p>
            <a:r>
              <a:rPr lang="en-US" sz="1200" kern="1200" baseline="0" dirty="0">
                <a:solidFill>
                  <a:schemeClr val="tx1"/>
                </a:solidFill>
                <a:latin typeface="Arial" charset="0"/>
                <a:ea typeface="ＭＳ Ｐゴシック" charset="-128"/>
                <a:cs typeface="ＭＳ Ｐゴシック" charset="-128"/>
              </a:rPr>
              <a:t>updates the contents of the buffer. At input to the first round, the buffer</a:t>
            </a:r>
          </a:p>
          <a:p>
            <a:r>
              <a:rPr lang="en-US" sz="1200" kern="1200" baseline="0" dirty="0">
                <a:solidFill>
                  <a:schemeClr val="tx1"/>
                </a:solidFill>
                <a:latin typeface="Arial" charset="0"/>
                <a:ea typeface="ＭＳ Ｐゴシック" charset="-128"/>
                <a:cs typeface="ＭＳ Ｐゴシック" charset="-128"/>
              </a:rPr>
              <a:t>has the value of the intermediate hash </a:t>
            </a:r>
            <a:r>
              <a:rPr lang="en-US" sz="1200" b="0" kern="1200" baseline="0" dirty="0">
                <a:solidFill>
                  <a:schemeClr val="tx1"/>
                </a:solidFill>
                <a:latin typeface="Arial" charset="0"/>
                <a:ea typeface="ＭＳ Ｐゴシック" charset="-128"/>
                <a:cs typeface="ＭＳ Ｐゴシック" charset="-128"/>
              </a:rPr>
              <a:t>value, </a:t>
            </a:r>
            <a:r>
              <a:rPr lang="en-US" sz="1200" b="0" i="1" kern="1200" baseline="0" dirty="0">
                <a:solidFill>
                  <a:schemeClr val="tx1"/>
                </a:solidFill>
                <a:latin typeface="Arial" charset="0"/>
                <a:ea typeface="ＭＳ Ｐゴシック" charset="-128"/>
                <a:cs typeface="ＭＳ Ｐゴシック" charset="-128"/>
              </a:rPr>
              <a:t>H</a:t>
            </a:r>
            <a:r>
              <a:rPr lang="en-US" sz="1200" b="0" i="1" kern="1200" baseline="-25000" dirty="0">
                <a:solidFill>
                  <a:schemeClr val="tx1"/>
                </a:solidFill>
                <a:latin typeface="Arial" charset="0"/>
                <a:ea typeface="ＭＳ Ｐゴシック" charset="-128"/>
                <a:cs typeface="ＭＳ Ｐゴシック" charset="-128"/>
              </a:rPr>
              <a:t>i-</a:t>
            </a:r>
            <a:r>
              <a:rPr lang="en-US" sz="1200" b="0" kern="1200" baseline="-25000" dirty="0">
                <a:solidFill>
                  <a:schemeClr val="tx1"/>
                </a:solidFill>
                <a:latin typeface="Arial" charset="0"/>
                <a:ea typeface="ＭＳ Ｐゴシック" charset="-128"/>
                <a:cs typeface="ＭＳ Ｐゴシック" charset="-128"/>
              </a:rPr>
              <a:t>1 </a:t>
            </a:r>
            <a:r>
              <a:rPr lang="en-US" sz="1200" b="0" kern="1200" baseline="0" dirty="0">
                <a:solidFill>
                  <a:schemeClr val="tx1"/>
                </a:solidFill>
                <a:latin typeface="Arial" charset="0"/>
                <a:ea typeface="ＭＳ Ｐゴシック" charset="-128"/>
                <a:cs typeface="ＭＳ Ｐゴシック" charset="-128"/>
              </a:rPr>
              <a:t>. Each round </a:t>
            </a:r>
            <a:r>
              <a:rPr lang="en-US" sz="1200" b="0" i="1" kern="1200" baseline="0" dirty="0" err="1">
                <a:solidFill>
                  <a:schemeClr val="tx1"/>
                </a:solidFill>
                <a:latin typeface="Arial" charset="0"/>
                <a:ea typeface="ＭＳ Ｐゴシック" charset="-128"/>
                <a:cs typeface="ＭＳ Ｐゴシック" charset="-128"/>
              </a:rPr>
              <a:t>t</a:t>
            </a:r>
            <a:r>
              <a:rPr lang="en-US" sz="1200" b="0" kern="1200" baseline="0" dirty="0">
                <a:solidFill>
                  <a:schemeClr val="tx1"/>
                </a:solidFill>
                <a:latin typeface="Arial" charset="0"/>
                <a:ea typeface="ＭＳ Ｐゴシック" charset="-128"/>
                <a:cs typeface="ＭＳ Ｐゴシック" charset="-128"/>
              </a:rPr>
              <a:t> makes</a:t>
            </a:r>
          </a:p>
          <a:p>
            <a:r>
              <a:rPr lang="en-US" sz="1200" b="0" kern="1200" baseline="0" dirty="0">
                <a:solidFill>
                  <a:schemeClr val="tx1"/>
                </a:solidFill>
                <a:latin typeface="Arial" charset="0"/>
                <a:ea typeface="ＭＳ Ｐゴシック" charset="-128"/>
                <a:cs typeface="ＭＳ Ｐゴシック" charset="-128"/>
              </a:rPr>
              <a:t>use of a 64-bit value </a:t>
            </a:r>
            <a:r>
              <a:rPr lang="en-US" sz="1200" b="0" i="1" kern="1200" baseline="0" dirty="0">
                <a:solidFill>
                  <a:schemeClr val="tx1"/>
                </a:solidFill>
                <a:latin typeface="Arial" charset="0"/>
                <a:ea typeface="ＭＳ Ｐゴシック" charset="-128"/>
                <a:cs typeface="ＭＳ Ｐゴシック" charset="-128"/>
              </a:rPr>
              <a:t>W</a:t>
            </a:r>
            <a:r>
              <a:rPr lang="en-US" sz="1200" b="0" kern="1200" baseline="-25000" dirty="0">
                <a:solidFill>
                  <a:schemeClr val="tx1"/>
                </a:solidFill>
                <a:latin typeface="Arial" charset="0"/>
                <a:ea typeface="ＭＳ Ｐゴシック" charset="-128"/>
                <a:cs typeface="ＭＳ Ｐゴシック" charset="-128"/>
              </a:rPr>
              <a:t>t</a:t>
            </a:r>
            <a:r>
              <a:rPr lang="en-US" sz="1200" b="0" kern="1200" baseline="0" dirty="0">
                <a:solidFill>
                  <a:schemeClr val="tx1"/>
                </a:solidFill>
                <a:latin typeface="Arial" charset="0"/>
                <a:ea typeface="ＭＳ Ｐゴシック" charset="-128"/>
                <a:cs typeface="ＭＳ Ｐゴシック" charset="-128"/>
              </a:rPr>
              <a:t>, derived from the current 1024-bit block being processed</a:t>
            </a:r>
          </a:p>
          <a:p>
            <a:r>
              <a:rPr lang="en-US" sz="1200" b="0" kern="1200" baseline="0" dirty="0">
                <a:solidFill>
                  <a:schemeClr val="tx1"/>
                </a:solidFill>
                <a:latin typeface="Arial" charset="0"/>
                <a:ea typeface="ＭＳ Ｐゴシック" charset="-128"/>
                <a:cs typeface="ＭＳ Ｐゴシック" charset="-128"/>
              </a:rPr>
              <a:t>(</a:t>
            </a:r>
            <a:r>
              <a:rPr lang="en-US" sz="1200" b="0" i="1" kern="1200" baseline="0" dirty="0">
                <a:solidFill>
                  <a:schemeClr val="tx1"/>
                </a:solidFill>
                <a:latin typeface="Arial" charset="0"/>
                <a:ea typeface="ＭＳ Ｐゴシック" charset="-128"/>
                <a:cs typeface="ＭＳ Ｐゴシック" charset="-128"/>
              </a:rPr>
              <a:t>M</a:t>
            </a:r>
            <a:r>
              <a:rPr lang="en-US" sz="1200" b="0" i="1" kern="1200" baseline="-25000" dirty="0">
                <a:solidFill>
                  <a:schemeClr val="tx1"/>
                </a:solidFill>
                <a:latin typeface="Arial" charset="0"/>
                <a:ea typeface="ＭＳ Ｐゴシック" charset="-128"/>
                <a:cs typeface="ＭＳ Ｐゴシック" charset="-128"/>
              </a:rPr>
              <a:t>i</a:t>
            </a:r>
            <a:r>
              <a:rPr lang="en-US" sz="1200" b="0" kern="1200" baseline="0" dirty="0">
                <a:solidFill>
                  <a:schemeClr val="tx1"/>
                </a:solidFill>
                <a:latin typeface="Arial" charset="0"/>
                <a:ea typeface="ＭＳ Ｐゴシック" charset="-128"/>
                <a:cs typeface="ＭＳ Ｐゴシック" charset="-128"/>
              </a:rPr>
              <a:t> ). These values are derived using a message schedule described</a:t>
            </a:r>
          </a:p>
          <a:p>
            <a:r>
              <a:rPr lang="en-US" sz="1200" b="0" kern="1200" baseline="0" dirty="0">
                <a:solidFill>
                  <a:schemeClr val="tx1"/>
                </a:solidFill>
                <a:latin typeface="Arial" charset="0"/>
                <a:ea typeface="ＭＳ Ｐゴシック" charset="-128"/>
                <a:cs typeface="ＭＳ Ｐゴシック" charset="-128"/>
              </a:rPr>
              <a:t>subsequently. Each round also makes use of an additive constant </a:t>
            </a:r>
            <a:r>
              <a:rPr lang="en-US" sz="1200" b="0" i="1" kern="1200" baseline="0" dirty="0">
                <a:solidFill>
                  <a:schemeClr val="tx1"/>
                </a:solidFill>
                <a:latin typeface="Arial" charset="0"/>
                <a:ea typeface="ＭＳ Ｐゴシック" charset="-128"/>
                <a:cs typeface="ＭＳ Ｐゴシック" charset="-128"/>
              </a:rPr>
              <a:t>K</a:t>
            </a:r>
            <a:r>
              <a:rPr lang="en-US" sz="1200" b="0" i="1" kern="1200" baseline="-25000" dirty="0">
                <a:solidFill>
                  <a:schemeClr val="tx1"/>
                </a:solidFill>
                <a:latin typeface="Arial" charset="0"/>
                <a:ea typeface="ＭＳ Ｐゴシック" charset="-128"/>
                <a:cs typeface="ＭＳ Ｐゴシック" charset="-128"/>
              </a:rPr>
              <a:t>t</a:t>
            </a:r>
            <a:r>
              <a:rPr lang="en-US" sz="1200" b="0" kern="1200" baseline="0" dirty="0">
                <a:solidFill>
                  <a:schemeClr val="tx1"/>
                </a:solidFill>
                <a:latin typeface="Arial" charset="0"/>
                <a:ea typeface="ＭＳ Ｐゴシック" charset="-128"/>
                <a:cs typeface="ＭＳ Ｐゴシック" charset="-128"/>
              </a:rPr>
              <a:t> , where</a:t>
            </a:r>
          </a:p>
          <a:p>
            <a:r>
              <a:rPr lang="en-US" sz="1200" b="0" kern="1200" baseline="0" dirty="0">
                <a:solidFill>
                  <a:schemeClr val="tx1"/>
                </a:solidFill>
                <a:latin typeface="Arial" charset="0"/>
                <a:ea typeface="ＭＳ Ｐゴシック" charset="-128"/>
                <a:cs typeface="ＭＳ Ｐゴシック" charset="-128"/>
              </a:rPr>
              <a:t>0 </a:t>
            </a:r>
            <a:r>
              <a:rPr lang="en-US" sz="1200" b="0" i="1" kern="1200" baseline="0" dirty="0">
                <a:solidFill>
                  <a:schemeClr val="tx1"/>
                </a:solidFill>
                <a:latin typeface="Arial" charset="0"/>
                <a:ea typeface="ＭＳ Ｐゴシック" charset="-128"/>
                <a:cs typeface="ＭＳ Ｐゴシック" charset="-128"/>
              </a:rPr>
              <a:t>≤ </a:t>
            </a:r>
            <a:r>
              <a:rPr lang="en-US" sz="1200" b="0" i="1" kern="1200" baseline="0" dirty="0" err="1">
                <a:solidFill>
                  <a:schemeClr val="tx1"/>
                </a:solidFill>
                <a:latin typeface="Arial" charset="0"/>
                <a:ea typeface="ＭＳ Ｐゴシック" charset="-128"/>
                <a:cs typeface="ＭＳ Ｐゴシック" charset="-128"/>
              </a:rPr>
              <a:t>t</a:t>
            </a:r>
            <a:r>
              <a:rPr lang="en-US" sz="1200" b="0" kern="1200" baseline="0" dirty="0">
                <a:solidFill>
                  <a:schemeClr val="tx1"/>
                </a:solidFill>
                <a:latin typeface="Arial" charset="0"/>
                <a:ea typeface="ＭＳ Ｐゴシック" charset="-128"/>
                <a:cs typeface="ＭＳ Ｐゴシック" charset="-128"/>
              </a:rPr>
              <a:t> ≤ 79 indicates one of the 80 rounds. These words represent the first</a:t>
            </a:r>
          </a:p>
          <a:p>
            <a:r>
              <a:rPr lang="en-US" sz="1200" b="0" kern="1200" baseline="0" dirty="0">
                <a:solidFill>
                  <a:schemeClr val="tx1"/>
                </a:solidFill>
                <a:latin typeface="Arial" charset="0"/>
                <a:ea typeface="ＭＳ Ｐゴシック" charset="-128"/>
                <a:cs typeface="ＭＳ Ｐゴシック" charset="-128"/>
              </a:rPr>
              <a:t>64 bits of the fractional parts of the cube roots of the first 80 prime </a:t>
            </a:r>
            <a:r>
              <a:rPr lang="en-US" sz="1200" kern="1200" baseline="0" dirty="0">
                <a:solidFill>
                  <a:schemeClr val="tx1"/>
                </a:solidFill>
                <a:latin typeface="Arial" charset="0"/>
                <a:ea typeface="ＭＳ Ｐゴシック" charset="-128"/>
                <a:cs typeface="ＭＳ Ｐゴシック" charset="-128"/>
              </a:rPr>
              <a:t>numbers.</a:t>
            </a:r>
          </a:p>
          <a:p>
            <a:endParaRPr lang="en-AU" b="0" dirty="0">
              <a:latin typeface="Arial" pitchFamily="-84" charset="0"/>
              <a:ea typeface="ＭＳ Ｐゴシック" pitchFamily="-84" charset="-128"/>
              <a:cs typeface="ＭＳ Ｐゴシック" pitchFamily="-84" charset="-128"/>
            </a:endParaRPr>
          </a:p>
          <a:p>
            <a:r>
              <a:rPr lang="en-US" sz="1200" b="1" kern="1200" baseline="0" dirty="0">
                <a:solidFill>
                  <a:schemeClr val="tx1"/>
                </a:solidFill>
                <a:latin typeface="Arial" charset="0"/>
                <a:ea typeface="ＭＳ Ｐゴシック" charset="-128"/>
                <a:cs typeface="ＭＳ Ｐゴシック" charset="-128"/>
              </a:rPr>
              <a:t> Step 5 Output. </a:t>
            </a:r>
            <a:r>
              <a:rPr lang="en-US" sz="1200" kern="1200" baseline="0" dirty="0">
                <a:solidFill>
                  <a:schemeClr val="tx1"/>
                </a:solidFill>
                <a:latin typeface="Arial" charset="0"/>
                <a:ea typeface="ＭＳ Ｐゴシック" charset="-128"/>
                <a:cs typeface="ＭＳ Ｐゴシック" charset="-128"/>
              </a:rPr>
              <a:t>After all </a:t>
            </a:r>
            <a:r>
              <a:rPr lang="en-US" sz="1200" i="1" kern="1200" baseline="0" dirty="0">
                <a:solidFill>
                  <a:schemeClr val="tx1"/>
                </a:solidFill>
                <a:latin typeface="Arial" charset="0"/>
                <a:ea typeface="ＭＳ Ｐゴシック" charset="-128"/>
                <a:cs typeface="ＭＳ Ｐゴシック" charset="-128"/>
              </a:rPr>
              <a:t>N</a:t>
            </a:r>
            <a:r>
              <a:rPr lang="en-US" sz="1200" kern="1200" baseline="0" dirty="0">
                <a:solidFill>
                  <a:schemeClr val="tx1"/>
                </a:solidFill>
                <a:latin typeface="Arial" charset="0"/>
                <a:ea typeface="ＭＳ Ｐゴシック" charset="-128"/>
                <a:cs typeface="ＭＳ Ｐゴシック" charset="-128"/>
              </a:rPr>
              <a:t> 1024-bit blocks have been processed, the output from</a:t>
            </a:r>
          </a:p>
          <a:p>
            <a:r>
              <a:rPr lang="en-US" sz="1200" kern="1200" baseline="0" dirty="0">
                <a:solidFill>
                  <a:schemeClr val="tx1"/>
                </a:solidFill>
                <a:latin typeface="Arial" charset="0"/>
                <a:ea typeface="ＭＳ Ｐゴシック" charset="-128"/>
                <a:cs typeface="ＭＳ Ｐゴシック" charset="-128"/>
              </a:rPr>
              <a:t>the </a:t>
            </a:r>
            <a:r>
              <a:rPr lang="en-US" sz="1200" i="1" kern="1200" baseline="0" dirty="0">
                <a:solidFill>
                  <a:schemeClr val="tx1"/>
                </a:solidFill>
                <a:latin typeface="Arial" charset="0"/>
                <a:ea typeface="ＭＳ Ｐゴシック" charset="-128"/>
                <a:cs typeface="ＭＳ Ｐゴシック" charset="-128"/>
              </a:rPr>
              <a:t>N</a:t>
            </a:r>
            <a:r>
              <a:rPr lang="en-US" sz="1200" kern="1200" baseline="0" dirty="0">
                <a:solidFill>
                  <a:schemeClr val="tx1"/>
                </a:solidFill>
                <a:latin typeface="Arial" charset="0"/>
                <a:ea typeface="ＭＳ Ｐゴシック" charset="-128"/>
                <a:cs typeface="ＭＳ Ｐゴシック" charset="-128"/>
              </a:rPr>
              <a:t>th stage is the 512-bit message digest.</a:t>
            </a:r>
            <a:endParaRPr lang="en-AU" b="0" dirty="0">
              <a:latin typeface="Arial" pitchFamily="-84" charset="0"/>
              <a:ea typeface="ＭＳ Ｐゴシック" pitchFamily="-84" charset="-128"/>
              <a:cs typeface="ＭＳ Ｐゴシック" pitchFamily="-84" charset="-128"/>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Arial" charset="0"/>
                <a:ea typeface="ＭＳ Ｐゴシック" charset="-128"/>
                <a:cs typeface="ＭＳ Ｐゴシック" charset="-128"/>
              </a:rPr>
              <a:t>The heart of the algorithm is a module that consists of 80 rounds; this module is labeled F in Figure 11.9. The logic is illustrated in Figure 11.10.</a:t>
            </a:r>
            <a:endParaRPr lang="en-US" dirty="0"/>
          </a:p>
        </p:txBody>
      </p:sp>
      <p:sp>
        <p:nvSpPr>
          <p:cNvPr id="4" name="Slide Number Placeholder 3"/>
          <p:cNvSpPr>
            <a:spLocks noGrp="1"/>
          </p:cNvSpPr>
          <p:nvPr>
            <p:ph type="sldNum" sz="quarter" idx="10"/>
          </p:nvPr>
        </p:nvSpPr>
        <p:spPr/>
        <p:txBody>
          <a:bodyPr/>
          <a:lstStyle/>
          <a:p>
            <a:pPr>
              <a:defRPr/>
            </a:pPr>
            <a:fld id="{E83E65D8-9B49-EC43-BBB1-0F187E663737}" type="slidenum">
              <a:rPr lang="en-AU" smtClean="0"/>
              <a:pPr>
                <a:defRPr/>
              </a:pPr>
              <a:t>24</a:t>
            </a:fld>
            <a:endParaRPr lang="en-AU"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Arial" charset="0"/>
                <a:ea typeface="ＭＳ Ｐゴシック" charset="-128"/>
                <a:cs typeface="ＭＳ Ｐゴシック" charset="-128"/>
              </a:rPr>
              <a:t> The constants provide a “randomized” set of 64-bit patterns, which should</a:t>
            </a:r>
          </a:p>
          <a:p>
            <a:r>
              <a:rPr lang="en-US" sz="1200" kern="1200" baseline="0" dirty="0">
                <a:solidFill>
                  <a:schemeClr val="tx1"/>
                </a:solidFill>
                <a:latin typeface="Arial" charset="0"/>
                <a:ea typeface="ＭＳ Ｐゴシック" charset="-128"/>
                <a:cs typeface="ＭＳ Ｐゴシック" charset="-128"/>
              </a:rPr>
              <a:t>eliminate any regularities in the input data. Table 11.4 shows these constants</a:t>
            </a:r>
          </a:p>
          <a:p>
            <a:r>
              <a:rPr lang="en-US" sz="1200" kern="1200" baseline="0" dirty="0">
                <a:solidFill>
                  <a:schemeClr val="tx1"/>
                </a:solidFill>
                <a:latin typeface="Arial" charset="0"/>
                <a:ea typeface="ＭＳ Ｐゴシック" charset="-128"/>
                <a:cs typeface="ＭＳ Ｐゴシック" charset="-128"/>
              </a:rPr>
              <a:t>in hexadecimal format (from left to right).</a:t>
            </a:r>
            <a:endParaRPr lang="en-US" dirty="0"/>
          </a:p>
        </p:txBody>
      </p:sp>
      <p:sp>
        <p:nvSpPr>
          <p:cNvPr id="4" name="Slide Number Placeholder 3"/>
          <p:cNvSpPr>
            <a:spLocks noGrp="1"/>
          </p:cNvSpPr>
          <p:nvPr>
            <p:ph type="sldNum" sz="quarter" idx="10"/>
          </p:nvPr>
        </p:nvSpPr>
        <p:spPr/>
        <p:txBody>
          <a:bodyPr/>
          <a:lstStyle/>
          <a:p>
            <a:pPr>
              <a:defRPr/>
            </a:pPr>
            <a:fld id="{E83E65D8-9B49-EC43-BBB1-0F187E663737}" type="slidenum">
              <a:rPr lang="en-AU" smtClean="0"/>
              <a:pPr>
                <a:defRPr/>
              </a:pPr>
              <a:t>25</a:t>
            </a:fld>
            <a:endParaRPr lang="en-AU"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1031"/>
          <p:cNvSpPr>
            <a:spLocks noGrp="1" noChangeArrowheads="1"/>
          </p:cNvSpPr>
          <p:nvPr>
            <p:ph type="sldNum" sz="quarter" idx="5"/>
          </p:nvPr>
        </p:nvSpPr>
        <p:spPr>
          <a:noFill/>
        </p:spPr>
        <p:txBody>
          <a:bodyPr/>
          <a:lstStyle/>
          <a:p>
            <a:fld id="{4C981E55-D322-A24F-A0FE-2493CFD7E013}" type="slidenum">
              <a:rPr lang="en-AU">
                <a:latin typeface="Arial" pitchFamily="-84" charset="0"/>
              </a:rPr>
              <a:pPr/>
              <a:t>26</a:t>
            </a:fld>
            <a:endParaRPr lang="en-AU" dirty="0">
              <a:latin typeface="Arial" pitchFamily="-84" charset="0"/>
            </a:endParaRPr>
          </a:p>
        </p:txBody>
      </p:sp>
      <p:sp>
        <p:nvSpPr>
          <p:cNvPr id="52227" name="Rectangle 2"/>
          <p:cNvSpPr>
            <a:spLocks noGrp="1" noRot="1" noChangeAspect="1" noChangeArrowheads="1" noTextEdit="1"/>
          </p:cNvSpPr>
          <p:nvPr>
            <p:ph type="sldImg"/>
          </p:nvPr>
        </p:nvSpPr>
        <p:spPr>
          <a:ln/>
        </p:spPr>
      </p:sp>
      <p:sp>
        <p:nvSpPr>
          <p:cNvPr id="52228" name="Rectangle 3"/>
          <p:cNvSpPr>
            <a:spLocks noGrp="1" noChangeArrowheads="1"/>
          </p:cNvSpPr>
          <p:nvPr>
            <p:ph type="body" idx="1"/>
          </p:nvPr>
        </p:nvSpPr>
        <p:spPr>
          <a:noFill/>
          <a:ln/>
        </p:spPr>
        <p:txBody>
          <a:bodyPr/>
          <a:lstStyle/>
          <a:p>
            <a:r>
              <a:rPr lang="en-US" sz="1200" kern="1200" baseline="0" dirty="0">
                <a:solidFill>
                  <a:schemeClr val="tx1"/>
                </a:solidFill>
                <a:latin typeface="Arial" charset="0"/>
                <a:ea typeface="ＭＳ Ｐゴシック" charset="-128"/>
                <a:cs typeface="ＭＳ Ｐゴシック" charset="-128"/>
              </a:rPr>
              <a:t> Let us look in more detail at the logic in each of the 80 steps of the processing</a:t>
            </a:r>
          </a:p>
          <a:p>
            <a:r>
              <a:rPr lang="en-US" sz="1200" kern="1200" baseline="0" dirty="0">
                <a:solidFill>
                  <a:schemeClr val="tx1"/>
                </a:solidFill>
                <a:latin typeface="Arial" charset="0"/>
                <a:ea typeface="ＭＳ Ｐゴシック" charset="-128"/>
                <a:cs typeface="ＭＳ Ｐゴシック" charset="-128"/>
              </a:rPr>
              <a:t>of one 512-bit block (Figure 11.11).</a:t>
            </a:r>
            <a:endParaRPr lang="en-US" dirty="0">
              <a:latin typeface="Arial" pitchFamily="-84" charset="0"/>
              <a:ea typeface="ＭＳ Ｐゴシック" pitchFamily="-84" charset="-128"/>
              <a:cs typeface="ＭＳ Ｐゴシック" pitchFamily="-84" charset="-128"/>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Arial" charset="0"/>
                <a:ea typeface="ＭＳ Ｐゴシック" charset="-128"/>
                <a:cs typeface="ＭＳ Ｐゴシック" charset="-128"/>
              </a:rPr>
              <a:t>Figure 11.12 Creation of 80-word Input Sequence for SHA-512 Processing of Single Block</a:t>
            </a:r>
            <a:endParaRPr lang="en-US" dirty="0"/>
          </a:p>
        </p:txBody>
      </p:sp>
      <p:sp>
        <p:nvSpPr>
          <p:cNvPr id="4" name="Slide Number Placeholder 3"/>
          <p:cNvSpPr>
            <a:spLocks noGrp="1"/>
          </p:cNvSpPr>
          <p:nvPr>
            <p:ph type="sldNum" sz="quarter" idx="10"/>
          </p:nvPr>
        </p:nvSpPr>
        <p:spPr/>
        <p:txBody>
          <a:bodyPr/>
          <a:lstStyle/>
          <a:p>
            <a:pPr>
              <a:defRPr/>
            </a:pPr>
            <a:fld id="{E83E65D8-9B49-EC43-BBB1-0F187E663737}" type="slidenum">
              <a:rPr lang="en-AU" smtClean="0"/>
              <a:pPr>
                <a:defRPr/>
              </a:pPr>
              <a:t>27</a:t>
            </a:fld>
            <a:endParaRPr lang="en-AU"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Arial" charset="0"/>
                <a:ea typeface="ＭＳ Ｐゴシック" charset="-128"/>
                <a:cs typeface="ＭＳ Ｐゴシック" charset="-128"/>
              </a:rPr>
              <a:t> Figure 11.13 summarizes the SHA-512 logic.</a:t>
            </a:r>
          </a:p>
          <a:p>
            <a:endParaRPr lang="en-US" sz="1200" kern="1200" baseline="0" dirty="0">
              <a:solidFill>
                <a:schemeClr val="tx1"/>
              </a:solidFill>
              <a:latin typeface="Arial" charset="0"/>
              <a:ea typeface="ＭＳ Ｐゴシック" charset="-128"/>
              <a:cs typeface="ＭＳ Ｐゴシック" charset="-128"/>
            </a:endParaRPr>
          </a:p>
          <a:p>
            <a:r>
              <a:rPr lang="en-US" sz="1200" kern="1200" baseline="0" dirty="0">
                <a:solidFill>
                  <a:schemeClr val="tx1"/>
                </a:solidFill>
                <a:latin typeface="Arial" charset="0"/>
                <a:ea typeface="ＭＳ Ｐゴシック" charset="-128"/>
                <a:cs typeface="ＭＳ Ｐゴシック" charset="-128"/>
              </a:rPr>
              <a:t> The SHA-512 algorithm has the property that every bit of the hash code is a</a:t>
            </a:r>
          </a:p>
          <a:p>
            <a:r>
              <a:rPr lang="en-US" sz="1200" kern="1200" baseline="0" dirty="0">
                <a:solidFill>
                  <a:schemeClr val="tx1"/>
                </a:solidFill>
                <a:latin typeface="Arial" charset="0"/>
                <a:ea typeface="ＭＳ Ｐゴシック" charset="-128"/>
                <a:cs typeface="ＭＳ Ｐゴシック" charset="-128"/>
              </a:rPr>
              <a:t>function of every bit of the input. The complex repetition of the basic function F</a:t>
            </a:r>
          </a:p>
          <a:p>
            <a:r>
              <a:rPr lang="en-US" sz="1200" kern="1200" baseline="0" dirty="0">
                <a:solidFill>
                  <a:schemeClr val="tx1"/>
                </a:solidFill>
                <a:latin typeface="Arial" charset="0"/>
                <a:ea typeface="ＭＳ Ｐゴシック" charset="-128"/>
                <a:cs typeface="ＭＳ Ｐゴシック" charset="-128"/>
              </a:rPr>
              <a:t>produces results that are well mixed; that is, it is unlikely that two messages chosen</a:t>
            </a:r>
          </a:p>
          <a:p>
            <a:r>
              <a:rPr lang="en-US" sz="1200" kern="1200" baseline="0" dirty="0">
                <a:solidFill>
                  <a:schemeClr val="tx1"/>
                </a:solidFill>
                <a:latin typeface="Arial" charset="0"/>
                <a:ea typeface="ＭＳ Ｐゴシック" charset="-128"/>
                <a:cs typeface="ＭＳ Ｐゴシック" charset="-128"/>
              </a:rPr>
              <a:t>at random, even if they exhibit similar regularities, will have the same hash code.</a:t>
            </a:r>
          </a:p>
          <a:p>
            <a:r>
              <a:rPr lang="en-US" sz="1200" kern="1200" baseline="0" dirty="0">
                <a:solidFill>
                  <a:schemeClr val="tx1"/>
                </a:solidFill>
                <a:latin typeface="Arial" charset="0"/>
                <a:ea typeface="ＭＳ Ｐゴシック" charset="-128"/>
                <a:cs typeface="ＭＳ Ｐゴシック" charset="-128"/>
              </a:rPr>
              <a:t>Unless there is some hidden weakness in SHA-512, which has not so far been published, the difficulty of coming up with two messages having the same message digest is on the order of 2</a:t>
            </a:r>
            <a:r>
              <a:rPr lang="en-US" sz="1200" kern="1200" baseline="30000" dirty="0">
                <a:solidFill>
                  <a:schemeClr val="tx1"/>
                </a:solidFill>
                <a:latin typeface="Arial" charset="0"/>
                <a:ea typeface="ＭＳ Ｐゴシック" charset="-128"/>
                <a:cs typeface="ＭＳ Ｐゴシック" charset="-128"/>
              </a:rPr>
              <a:t>256</a:t>
            </a:r>
            <a:r>
              <a:rPr lang="en-US" sz="1200" kern="1200" baseline="0" dirty="0">
                <a:solidFill>
                  <a:schemeClr val="tx1"/>
                </a:solidFill>
                <a:latin typeface="Arial" charset="0"/>
                <a:ea typeface="ＭＳ Ｐゴシック" charset="-128"/>
                <a:cs typeface="ＭＳ Ｐゴシック" charset="-128"/>
              </a:rPr>
              <a:t>  operations, while the difficulty of finding a message with a given digest is on the order of 2</a:t>
            </a:r>
            <a:r>
              <a:rPr lang="en-US" sz="1200" kern="1200" baseline="30000" dirty="0">
                <a:solidFill>
                  <a:schemeClr val="tx1"/>
                </a:solidFill>
                <a:latin typeface="Arial" charset="0"/>
                <a:ea typeface="ＭＳ Ｐゴシック" charset="-128"/>
                <a:cs typeface="ＭＳ Ｐゴシック" charset="-128"/>
              </a:rPr>
              <a:t>512</a:t>
            </a:r>
            <a:r>
              <a:rPr lang="en-US" sz="1200" kern="1200" baseline="0" dirty="0">
                <a:solidFill>
                  <a:schemeClr val="tx1"/>
                </a:solidFill>
                <a:latin typeface="Arial" charset="0"/>
                <a:ea typeface="ＭＳ Ｐゴシック" charset="-128"/>
                <a:cs typeface="ＭＳ Ｐゴシック" charset="-128"/>
              </a:rPr>
              <a:t>  operations.</a:t>
            </a:r>
            <a:endParaRPr lang="en-US" dirty="0"/>
          </a:p>
        </p:txBody>
      </p:sp>
      <p:sp>
        <p:nvSpPr>
          <p:cNvPr id="4" name="Slide Number Placeholder 3"/>
          <p:cNvSpPr>
            <a:spLocks noGrp="1"/>
          </p:cNvSpPr>
          <p:nvPr>
            <p:ph type="sldNum" sz="quarter" idx="10"/>
          </p:nvPr>
        </p:nvSpPr>
        <p:spPr/>
        <p:txBody>
          <a:bodyPr/>
          <a:lstStyle/>
          <a:p>
            <a:pPr>
              <a:defRPr/>
            </a:pPr>
            <a:fld id="{E83E65D8-9B49-EC43-BBB1-0F187E663737}" type="slidenum">
              <a:rPr lang="en-AU" smtClean="0"/>
              <a:pPr>
                <a:defRPr/>
              </a:pPr>
              <a:t>28</a:t>
            </a:fld>
            <a:endParaRPr lang="en-AU"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Slide Image Placeholder 1"/>
          <p:cNvSpPr>
            <a:spLocks noGrp="1" noRot="1" noChangeAspect="1"/>
          </p:cNvSpPr>
          <p:nvPr>
            <p:ph type="sldImg"/>
          </p:nvPr>
        </p:nvSpPr>
        <p:spPr>
          <a:ln/>
        </p:spPr>
      </p:sp>
      <p:sp>
        <p:nvSpPr>
          <p:cNvPr id="56323" name="Notes Placeholder 2"/>
          <p:cNvSpPr>
            <a:spLocks noGrp="1"/>
          </p:cNvSpPr>
          <p:nvPr>
            <p:ph type="body" idx="1"/>
          </p:nvPr>
        </p:nvSpPr>
        <p:spPr>
          <a:noFill/>
          <a:ln/>
        </p:spPr>
        <p:txBody>
          <a:bodyPr/>
          <a:lstStyle/>
          <a:p>
            <a:r>
              <a:rPr lang="en-US" sz="1200" kern="1200" baseline="0" dirty="0">
                <a:solidFill>
                  <a:schemeClr val="tx1"/>
                </a:solidFill>
                <a:latin typeface="Arial" charset="0"/>
                <a:ea typeface="ＭＳ Ｐゴシック" charset="-128"/>
                <a:cs typeface="ＭＳ Ｐゴシック" charset="-128"/>
              </a:rPr>
              <a:t>As of this writing, the Secure Hash Algorithm (SHA-1) has not yet been “broken.”</a:t>
            </a:r>
          </a:p>
          <a:p>
            <a:r>
              <a:rPr lang="en-US" sz="1200" kern="1200" baseline="0" dirty="0">
                <a:solidFill>
                  <a:schemeClr val="tx1"/>
                </a:solidFill>
                <a:latin typeface="Arial" charset="0"/>
                <a:ea typeface="ＭＳ Ｐゴシック" charset="-128"/>
                <a:cs typeface="ＭＳ Ｐゴシック" charset="-128"/>
              </a:rPr>
              <a:t>That is, no one has demonstrated a technique for producing collisions in a practical amount of time. However, because SHA-1 is very similar, in structure and in the basic mathematical operations used, to MD5 and SHA-0, both of which have been broken, SHA-1 is considered insecure and has been phased out for SHA-2.</a:t>
            </a:r>
          </a:p>
          <a:p>
            <a:endParaRPr lang="en-US" sz="1200" kern="1200" baseline="0" dirty="0">
              <a:solidFill>
                <a:schemeClr val="tx1"/>
              </a:solidFill>
              <a:latin typeface="Arial" charset="0"/>
              <a:ea typeface="ＭＳ Ｐゴシック" charset="-128"/>
              <a:cs typeface="ＭＳ Ｐゴシック" charset="-128"/>
            </a:endParaRPr>
          </a:p>
          <a:p>
            <a:r>
              <a:rPr lang="en-US" sz="1200" kern="1200" baseline="0" dirty="0">
                <a:solidFill>
                  <a:schemeClr val="tx1"/>
                </a:solidFill>
                <a:latin typeface="Arial" charset="0"/>
                <a:ea typeface="ＭＳ Ｐゴシック" charset="-128"/>
                <a:cs typeface="ＭＳ Ｐゴシック" charset="-128"/>
              </a:rPr>
              <a:t>SHA-2, particularly the 512-bit version, would appear to provide unassailable</a:t>
            </a:r>
          </a:p>
          <a:p>
            <a:r>
              <a:rPr lang="en-US" sz="1200" kern="1200" baseline="0" dirty="0">
                <a:solidFill>
                  <a:schemeClr val="tx1"/>
                </a:solidFill>
                <a:latin typeface="Arial" charset="0"/>
                <a:ea typeface="ＭＳ Ｐゴシック" charset="-128"/>
                <a:cs typeface="ＭＳ Ｐゴシック" charset="-128"/>
              </a:rPr>
              <a:t>security. However, SHA-2 shares the same structure and mathematical operations</a:t>
            </a:r>
          </a:p>
          <a:p>
            <a:r>
              <a:rPr lang="en-US" sz="1200" kern="1200" baseline="0" dirty="0">
                <a:solidFill>
                  <a:schemeClr val="tx1"/>
                </a:solidFill>
                <a:latin typeface="Arial" charset="0"/>
                <a:ea typeface="ＭＳ Ｐゴシック" charset="-128"/>
                <a:cs typeface="ＭＳ Ｐゴシック" charset="-128"/>
              </a:rPr>
              <a:t>as its predecessors, and this is a cause for concern. Because it will take years to find a suitable replacement for SHA-2, should it become vulnerable, NIST decided to begin the process of developing a new hash standard.</a:t>
            </a:r>
          </a:p>
          <a:p>
            <a:endParaRPr lang="en-US" sz="1200" kern="1200" baseline="0" dirty="0">
              <a:solidFill>
                <a:schemeClr val="tx1"/>
              </a:solidFill>
              <a:latin typeface="Arial" charset="0"/>
              <a:ea typeface="ＭＳ Ｐゴシック" charset="-128"/>
              <a:cs typeface="ＭＳ Ｐゴシック" charset="-128"/>
            </a:endParaRPr>
          </a:p>
          <a:p>
            <a:r>
              <a:rPr lang="en-US" sz="1200" kern="1200" baseline="0" dirty="0">
                <a:solidFill>
                  <a:schemeClr val="tx1"/>
                </a:solidFill>
                <a:latin typeface="Arial" charset="0"/>
                <a:ea typeface="ＭＳ Ｐゴシック" charset="-128"/>
                <a:cs typeface="ＭＳ Ｐゴシック" charset="-128"/>
              </a:rPr>
              <a:t>Accordingly, NIST announced in 2007 a competition to produce the next generation NIST hash function, to be called </a:t>
            </a:r>
            <a:r>
              <a:rPr lang="en-US" sz="1200" b="1" kern="1200" baseline="0" dirty="0">
                <a:solidFill>
                  <a:schemeClr val="tx1"/>
                </a:solidFill>
                <a:latin typeface="Arial" charset="0"/>
                <a:ea typeface="ＭＳ Ｐゴシック" charset="-128"/>
                <a:cs typeface="ＭＳ Ｐゴシック" charset="-128"/>
              </a:rPr>
              <a:t>SHA-3.</a:t>
            </a:r>
            <a:r>
              <a:rPr lang="en-US" sz="1200" kern="1200" baseline="0" dirty="0">
                <a:solidFill>
                  <a:schemeClr val="tx1"/>
                </a:solidFill>
                <a:latin typeface="Arial" charset="0"/>
                <a:ea typeface="ＭＳ Ｐゴシック" charset="-128"/>
                <a:cs typeface="ＭＳ Ｐゴシック" charset="-128"/>
              </a:rPr>
              <a:t> The winning design for SHA-3</a:t>
            </a:r>
          </a:p>
          <a:p>
            <a:r>
              <a:rPr lang="en-US" sz="1200" kern="1200" baseline="0" dirty="0">
                <a:solidFill>
                  <a:schemeClr val="tx1"/>
                </a:solidFill>
                <a:latin typeface="Arial" charset="0"/>
                <a:ea typeface="ＭＳ Ｐゴシック" charset="-128"/>
                <a:cs typeface="ＭＳ Ｐゴシック" charset="-128"/>
              </a:rPr>
              <a:t>was announced by NIST in October 2012. SHA-3 is a cryptographic hash function</a:t>
            </a:r>
          </a:p>
          <a:p>
            <a:r>
              <a:rPr lang="en-US" sz="1200" kern="1200" baseline="0" dirty="0">
                <a:solidFill>
                  <a:schemeClr val="tx1"/>
                </a:solidFill>
                <a:latin typeface="Arial" charset="0"/>
                <a:ea typeface="ＭＳ Ｐゴシック" charset="-128"/>
                <a:cs typeface="ＭＳ Ｐゴシック" charset="-128"/>
              </a:rPr>
              <a:t>that is intended to complement SHA-2 as the approved standard for a wide range</a:t>
            </a:r>
          </a:p>
          <a:p>
            <a:r>
              <a:rPr lang="en-US" sz="1200" kern="1200" baseline="0" dirty="0">
                <a:solidFill>
                  <a:schemeClr val="tx1"/>
                </a:solidFill>
                <a:latin typeface="Arial" charset="0"/>
                <a:ea typeface="ＭＳ Ｐゴシック" charset="-128"/>
                <a:cs typeface="ＭＳ Ｐゴシック" charset="-128"/>
              </a:rPr>
              <a:t>of applications.</a:t>
            </a:r>
          </a:p>
          <a:p>
            <a:endParaRPr lang="en-US" sz="1200" kern="1200" baseline="0" dirty="0">
              <a:solidFill>
                <a:schemeClr val="tx1"/>
              </a:solidFill>
              <a:latin typeface="Arial" charset="0"/>
              <a:ea typeface="ＭＳ Ｐゴシック" charset="-128"/>
              <a:cs typeface="ＭＳ Ｐゴシック" charset="-128"/>
            </a:endParaRPr>
          </a:p>
          <a:p>
            <a:r>
              <a:rPr lang="en-US" sz="1200" kern="1200" dirty="0">
                <a:solidFill>
                  <a:schemeClr val="tx1"/>
                </a:solidFill>
                <a:effectLst/>
                <a:latin typeface="Arial" charset="0"/>
                <a:ea typeface="ＭＳ Ｐゴシック" charset="-128"/>
                <a:cs typeface="ＭＳ Ｐゴシック" charset="-128"/>
              </a:rPr>
              <a:t>NISTIR 7896 (</a:t>
            </a:r>
            <a:r>
              <a:rPr lang="en-US" sz="1200" i="1" kern="1200" dirty="0">
                <a:solidFill>
                  <a:schemeClr val="tx1"/>
                </a:solidFill>
                <a:effectLst/>
                <a:latin typeface="Arial" charset="0"/>
                <a:ea typeface="ＭＳ Ｐゴシック" charset="-128"/>
                <a:cs typeface="ＭＳ Ｐゴシック" charset="-128"/>
              </a:rPr>
              <a:t>Third-Round Report of the SHA-3 Cryptographic Hash Algorithm Competition</a:t>
            </a:r>
            <a:r>
              <a:rPr lang="en-US" sz="1200" kern="1200" dirty="0">
                <a:solidFill>
                  <a:schemeClr val="tx1"/>
                </a:solidFill>
                <a:effectLst/>
                <a:latin typeface="Arial" charset="0"/>
                <a:ea typeface="ＭＳ Ｐゴシック" charset="-128"/>
                <a:cs typeface="ＭＳ Ｐゴシック" charset="-128"/>
              </a:rPr>
              <a:t>) summarizes the evaluation criteria used by NIST to select from among the candidates for SHA-3, plus the rationale for picking Keccak, which was the winning </a:t>
            </a:r>
            <a:r>
              <a:rPr lang="en-US" sz="1200" kern="1200" dirty="0" err="1">
                <a:solidFill>
                  <a:schemeClr val="tx1"/>
                </a:solidFill>
                <a:effectLst/>
                <a:latin typeface="Arial" charset="0"/>
                <a:ea typeface="ＭＳ Ｐゴシック" charset="-128"/>
                <a:cs typeface="ＭＳ Ｐゴシック" charset="-128"/>
              </a:rPr>
              <a:t>candidate.This</a:t>
            </a:r>
            <a:r>
              <a:rPr lang="en-US" sz="1200" kern="1200" dirty="0">
                <a:solidFill>
                  <a:schemeClr val="tx1"/>
                </a:solidFill>
                <a:effectLst/>
                <a:latin typeface="Arial" charset="0"/>
                <a:ea typeface="ＭＳ Ｐゴシック" charset="-128"/>
                <a:cs typeface="ＭＳ Ｐゴシック" charset="-128"/>
              </a:rPr>
              <a:t> material is useful in understanding not just the SHA-3 design but also the criteria by which to judge any cryptographic hash algorithm. </a:t>
            </a:r>
            <a:endParaRPr lang="en-US" dirty="0"/>
          </a:p>
        </p:txBody>
      </p:sp>
      <p:sp>
        <p:nvSpPr>
          <p:cNvPr id="56324" name="Slide Number Placeholder 3"/>
          <p:cNvSpPr>
            <a:spLocks noGrp="1"/>
          </p:cNvSpPr>
          <p:nvPr>
            <p:ph type="sldNum" sz="quarter" idx="5"/>
          </p:nvPr>
        </p:nvSpPr>
        <p:spPr>
          <a:noFill/>
        </p:spPr>
        <p:txBody>
          <a:bodyPr/>
          <a:lstStyle/>
          <a:p>
            <a:fld id="{62FF653A-F53A-5B43-AFE9-D90E573ABCBA}" type="slidenum">
              <a:rPr lang="en-AU" smtClean="0">
                <a:latin typeface="Arial" pitchFamily="-84" charset="0"/>
              </a:rPr>
              <a:pPr/>
              <a:t>29</a:t>
            </a:fld>
            <a:endParaRPr lang="en-AU" dirty="0">
              <a:latin typeface="Arial" pitchFamily="-84"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p:spPr>
        <p:txBody>
          <a:bodyPr/>
          <a:lstStyle/>
          <a:p>
            <a:fld id="{50D6155E-E3CB-4A48-96B5-43BA0E2B1702}" type="slidenum">
              <a:rPr lang="en-AU">
                <a:latin typeface="Arial" pitchFamily="-84" charset="0"/>
              </a:rPr>
              <a:pPr/>
              <a:t>3</a:t>
            </a:fld>
            <a:endParaRPr lang="en-AU" dirty="0">
              <a:latin typeface="Arial" pitchFamily="-84" charset="0"/>
            </a:endParaRPr>
          </a:p>
        </p:txBody>
      </p:sp>
      <p:sp>
        <p:nvSpPr>
          <p:cNvPr id="19459" name="Rectangle 2"/>
          <p:cNvSpPr>
            <a:spLocks noGrp="1" noRot="1" noChangeAspect="1" noChangeArrowheads="1" noTextEdit="1"/>
          </p:cNvSpPr>
          <p:nvPr>
            <p:ph type="sldImg"/>
          </p:nvPr>
        </p:nvSpPr>
        <p:spPr>
          <a:ln/>
        </p:spPr>
      </p:sp>
      <p:sp>
        <p:nvSpPr>
          <p:cNvPr id="19460" name="Rectangle 3"/>
          <p:cNvSpPr>
            <a:spLocks noGrp="1" noChangeArrowheads="1"/>
          </p:cNvSpPr>
          <p:nvPr>
            <p:ph type="body" idx="1"/>
          </p:nvPr>
        </p:nvSpPr>
        <p:spPr>
          <a:noFill/>
          <a:ln/>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ＭＳ Ｐゴシック" charset="-128"/>
                <a:cs typeface="ＭＳ Ｐゴシック" charset="-128"/>
              </a:rPr>
              <a:t>A </a:t>
            </a:r>
            <a:r>
              <a:rPr lang="en-US" sz="1200" b="1" kern="1200" dirty="0">
                <a:solidFill>
                  <a:schemeClr val="tx1"/>
                </a:solidFill>
                <a:effectLst/>
                <a:latin typeface="Arial" charset="0"/>
                <a:ea typeface="ＭＳ Ｐゴシック" charset="-128"/>
                <a:cs typeface="ＭＳ Ｐゴシック" charset="-128"/>
              </a:rPr>
              <a:t>hash function </a:t>
            </a:r>
            <a:r>
              <a:rPr lang="en-US" sz="1200" kern="1200" dirty="0">
                <a:solidFill>
                  <a:schemeClr val="tx1"/>
                </a:solidFill>
                <a:effectLst/>
                <a:latin typeface="Arial" charset="0"/>
                <a:ea typeface="ＭＳ Ｐゴシック" charset="-128"/>
                <a:cs typeface="ＭＳ Ｐゴシック" charset="-128"/>
              </a:rPr>
              <a:t>H accepts a variable-length block of data </a:t>
            </a:r>
            <a:r>
              <a:rPr lang="en-US" sz="1200" i="1" kern="1200" dirty="0">
                <a:solidFill>
                  <a:schemeClr val="tx1"/>
                </a:solidFill>
                <a:effectLst/>
                <a:latin typeface="Arial" charset="0"/>
                <a:ea typeface="ＭＳ Ｐゴシック" charset="-128"/>
                <a:cs typeface="ＭＳ Ｐゴシック" charset="-128"/>
              </a:rPr>
              <a:t>M </a:t>
            </a:r>
            <a:r>
              <a:rPr lang="en-US" sz="1200" kern="1200" dirty="0">
                <a:solidFill>
                  <a:schemeClr val="tx1"/>
                </a:solidFill>
                <a:effectLst/>
                <a:latin typeface="Arial" charset="0"/>
                <a:ea typeface="ＭＳ Ｐゴシック" charset="-128"/>
                <a:cs typeface="ＭＳ Ｐゴシック" charset="-128"/>
              </a:rPr>
              <a:t>as input and produces a fixed-size result </a:t>
            </a:r>
            <a:r>
              <a:rPr lang="en-US" sz="1200" i="1" kern="1200" dirty="0">
                <a:solidFill>
                  <a:schemeClr val="tx1"/>
                </a:solidFill>
                <a:effectLst/>
                <a:latin typeface="Arial" charset="0"/>
                <a:ea typeface="ＭＳ Ｐゴシック" charset="-128"/>
                <a:cs typeface="ＭＳ Ｐゴシック" charset="-128"/>
              </a:rPr>
              <a:t>h </a:t>
            </a:r>
            <a:r>
              <a:rPr lang="en-US" sz="1200" kern="1200" dirty="0">
                <a:solidFill>
                  <a:schemeClr val="tx1"/>
                </a:solidFill>
                <a:effectLst/>
                <a:latin typeface="Arial" charset="0"/>
                <a:ea typeface="ＭＳ Ｐゴシック" charset="-128"/>
                <a:cs typeface="ＭＳ Ｐゴシック" charset="-128"/>
              </a:rPr>
              <a:t>= H(</a:t>
            </a:r>
            <a:r>
              <a:rPr lang="en-US" sz="1200" i="1" kern="1200" dirty="0">
                <a:solidFill>
                  <a:schemeClr val="tx1"/>
                </a:solidFill>
                <a:effectLst/>
                <a:latin typeface="Arial" charset="0"/>
                <a:ea typeface="ＭＳ Ｐゴシック" charset="-128"/>
                <a:cs typeface="ＭＳ Ｐゴシック" charset="-128"/>
              </a:rPr>
              <a:t>M</a:t>
            </a:r>
            <a:r>
              <a:rPr lang="en-US" sz="1200" kern="1200" dirty="0">
                <a:solidFill>
                  <a:schemeClr val="tx1"/>
                </a:solidFill>
                <a:effectLst/>
                <a:latin typeface="Arial" charset="0"/>
                <a:ea typeface="ＭＳ Ｐゴシック" charset="-128"/>
                <a:cs typeface="ＭＳ Ｐゴシック" charset="-128"/>
              </a:rPr>
              <a:t>), referred to as a </a:t>
            </a:r>
            <a:r>
              <a:rPr lang="en-US" sz="1200" b="1" kern="1200" dirty="0">
                <a:solidFill>
                  <a:schemeClr val="tx1"/>
                </a:solidFill>
                <a:effectLst/>
                <a:latin typeface="Arial" charset="0"/>
                <a:ea typeface="ＭＳ Ｐゴシック" charset="-128"/>
                <a:cs typeface="ＭＳ Ｐゴシック" charset="-128"/>
              </a:rPr>
              <a:t>hash value </a:t>
            </a:r>
            <a:r>
              <a:rPr lang="en-US" sz="1200" kern="1200" dirty="0">
                <a:solidFill>
                  <a:schemeClr val="tx1"/>
                </a:solidFill>
                <a:effectLst/>
                <a:latin typeface="Arial" charset="0"/>
                <a:ea typeface="ＭＳ Ｐゴシック" charset="-128"/>
                <a:cs typeface="ＭＳ Ｐゴシック" charset="-128"/>
              </a:rPr>
              <a:t>or a </a:t>
            </a:r>
            <a:r>
              <a:rPr lang="en-US" sz="1200" b="1" kern="1200" dirty="0">
                <a:solidFill>
                  <a:schemeClr val="tx1"/>
                </a:solidFill>
                <a:effectLst/>
                <a:latin typeface="Arial" charset="0"/>
                <a:ea typeface="ＭＳ Ｐゴシック" charset="-128"/>
                <a:cs typeface="ＭＳ Ｐゴシック" charset="-128"/>
              </a:rPr>
              <a:t>hash code</a:t>
            </a:r>
            <a:r>
              <a:rPr lang="en-US" sz="1200" kern="1200" dirty="0">
                <a:solidFill>
                  <a:schemeClr val="tx1"/>
                </a:solidFill>
                <a:effectLst/>
                <a:latin typeface="Arial" charset="0"/>
                <a:ea typeface="ＭＳ Ｐゴシック" charset="-128"/>
                <a:cs typeface="ＭＳ Ｐゴシック" charset="-128"/>
              </a:rPr>
              <a:t>. A “good” hash function has the property that the results of applying the function to a large set of inputs will produce outputs that are evenly distributed and apparently random. In general terms, the principal object of a hash function is data integrity. A change to any bit or bits in </a:t>
            </a:r>
            <a:r>
              <a:rPr lang="en-US" sz="1200" i="1" kern="1200" dirty="0">
                <a:solidFill>
                  <a:schemeClr val="tx1"/>
                </a:solidFill>
                <a:effectLst/>
                <a:latin typeface="Arial" charset="0"/>
                <a:ea typeface="ＭＳ Ｐゴシック" charset="-128"/>
                <a:cs typeface="ＭＳ Ｐゴシック" charset="-128"/>
              </a:rPr>
              <a:t>M </a:t>
            </a:r>
            <a:r>
              <a:rPr lang="en-US" sz="1200" kern="1200" dirty="0">
                <a:solidFill>
                  <a:schemeClr val="tx1"/>
                </a:solidFill>
                <a:effectLst/>
                <a:latin typeface="Arial" charset="0"/>
                <a:ea typeface="ＭＳ Ｐゴシック" charset="-128"/>
                <a:cs typeface="ＭＳ Ｐゴシック" charset="-128"/>
              </a:rPr>
              <a:t>results, with high probability, in a change to the hash value.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effectLst/>
              <a:latin typeface="Arial" charset="0"/>
              <a:ea typeface="ＭＳ Ｐゴシック"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ＭＳ Ｐゴシック" charset="-128"/>
                <a:cs typeface="ＭＳ Ｐゴシック" charset="-128"/>
              </a:rPr>
              <a:t>The kind of hash function needed for security applications is referred to as a </a:t>
            </a:r>
            <a:r>
              <a:rPr lang="en-US" sz="1200" b="1" kern="1200" dirty="0">
                <a:solidFill>
                  <a:schemeClr val="tx1"/>
                </a:solidFill>
                <a:effectLst/>
                <a:latin typeface="Arial" charset="0"/>
                <a:ea typeface="ＭＳ Ｐゴシック" charset="-128"/>
                <a:cs typeface="ＭＳ Ｐゴシック" charset="-128"/>
              </a:rPr>
              <a:t>cryptographic hash function</a:t>
            </a:r>
            <a:r>
              <a:rPr lang="en-US" sz="1200" kern="1200" dirty="0">
                <a:solidFill>
                  <a:schemeClr val="tx1"/>
                </a:solidFill>
                <a:effectLst/>
                <a:latin typeface="Arial" charset="0"/>
                <a:ea typeface="ＭＳ Ｐゴシック" charset="-128"/>
                <a:cs typeface="ＭＳ Ｐゴシック" charset="-128"/>
              </a:rPr>
              <a:t>. A cryptographic hash function is an algorithm for which it is computationally infeasible (because no attack is significantly more efficient than brute force) to find either (a) a data object that maps to a pre-specified hash result (the one-way property) or (b) two data objects that map to the same hash result (the collision-free property). Because of these characteristics, hash functions are often used to determine whether or not data has changed.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Slide Image Placeholder 1"/>
          <p:cNvSpPr>
            <a:spLocks noGrp="1" noRot="1" noChangeAspect="1"/>
          </p:cNvSpPr>
          <p:nvPr>
            <p:ph type="sldImg"/>
          </p:nvPr>
        </p:nvSpPr>
        <p:spPr>
          <a:ln/>
        </p:spPr>
      </p:sp>
      <p:sp>
        <p:nvSpPr>
          <p:cNvPr id="58371" name="Notes Placeholder 2"/>
          <p:cNvSpPr>
            <a:spLocks noGrp="1"/>
          </p:cNvSpPr>
          <p:nvPr>
            <p:ph type="body" idx="1"/>
          </p:nvPr>
        </p:nvSpPr>
        <p:spPr>
          <a:noFill/>
          <a:ln/>
        </p:spPr>
        <p:txBody>
          <a:bodyPr/>
          <a:lstStyle/>
          <a:p>
            <a:r>
              <a:rPr lang="en-US" sz="1200" kern="1200" baseline="0" dirty="0">
                <a:solidFill>
                  <a:schemeClr val="tx1"/>
                </a:solidFill>
                <a:latin typeface="Arial" charset="0"/>
                <a:ea typeface="ＭＳ Ｐゴシック" charset="-128"/>
                <a:cs typeface="ＭＳ Ｐゴシック" charset="-128"/>
              </a:rPr>
              <a:t> The underlying structure of SHA-3 is a scheme referred to by its designers as a</a:t>
            </a:r>
          </a:p>
          <a:p>
            <a:r>
              <a:rPr lang="en-US" sz="1200" b="1" kern="1200" baseline="0" dirty="0">
                <a:solidFill>
                  <a:schemeClr val="tx1"/>
                </a:solidFill>
                <a:latin typeface="Arial" charset="0"/>
                <a:ea typeface="ＭＳ Ｐゴシック" charset="-128"/>
                <a:cs typeface="ＭＳ Ｐゴシック" charset="-128"/>
              </a:rPr>
              <a:t>sponge construction  </a:t>
            </a:r>
            <a:r>
              <a:rPr lang="en-US" sz="1200" kern="1200" baseline="0" dirty="0">
                <a:solidFill>
                  <a:schemeClr val="tx1"/>
                </a:solidFill>
                <a:latin typeface="Arial" charset="0"/>
                <a:ea typeface="ＭＳ Ｐゴシック" charset="-128"/>
                <a:cs typeface="ＭＳ Ｐゴシック" charset="-128"/>
              </a:rPr>
              <a:t>[BERT07, BERT11]. The sponge construction has the same general structure as other iterated hash functions (Figure 11.8). The sponge function takes an input message and partitions it into fixed-size blocks. Each block is processed in turn with the output of each iteration fed into the next iteration, finally producing an output block.</a:t>
            </a:r>
          </a:p>
          <a:p>
            <a:endParaRPr lang="en-US" sz="1200" kern="1200" baseline="0" dirty="0">
              <a:solidFill>
                <a:schemeClr val="tx1"/>
              </a:solidFill>
              <a:latin typeface="Arial" charset="0"/>
              <a:ea typeface="ＭＳ Ｐゴシック" charset="-128"/>
              <a:cs typeface="ＭＳ Ｐゴシック" charset="-128"/>
            </a:endParaRPr>
          </a:p>
          <a:p>
            <a:r>
              <a:rPr lang="en-US" sz="1200" kern="1200" baseline="0" dirty="0">
                <a:solidFill>
                  <a:schemeClr val="tx1"/>
                </a:solidFill>
                <a:latin typeface="Arial" charset="0"/>
                <a:ea typeface="ＭＳ Ｐゴシック" charset="-128"/>
                <a:cs typeface="ＭＳ Ｐゴシック" charset="-128"/>
              </a:rPr>
              <a:t> The sponge function is defined by three parameters:</a:t>
            </a:r>
          </a:p>
          <a:p>
            <a:endParaRPr lang="en-US" sz="1200" kern="1200" baseline="0" dirty="0">
              <a:solidFill>
                <a:schemeClr val="tx1"/>
              </a:solidFill>
              <a:latin typeface="Arial" charset="0"/>
              <a:ea typeface="ＭＳ Ｐゴシック" charset="-128"/>
              <a:cs typeface="ＭＳ Ｐゴシック" charset="-128"/>
            </a:endParaRPr>
          </a:p>
          <a:p>
            <a:r>
              <a:rPr lang="en-US" sz="1200" kern="1200" baseline="0" dirty="0">
                <a:solidFill>
                  <a:schemeClr val="tx1"/>
                </a:solidFill>
                <a:latin typeface="Arial" charset="0"/>
                <a:ea typeface="ＭＳ Ｐゴシック" charset="-128"/>
                <a:cs typeface="ＭＳ Ｐゴシック" charset="-128"/>
              </a:rPr>
              <a:t>f =  the internal function used to process each input block</a:t>
            </a:r>
          </a:p>
          <a:p>
            <a:endParaRPr lang="en-US" sz="1200" kern="1200" baseline="0" dirty="0">
              <a:solidFill>
                <a:schemeClr val="tx1"/>
              </a:solidFill>
              <a:latin typeface="Arial" charset="0"/>
              <a:ea typeface="ＭＳ Ｐゴシック" charset="-128"/>
              <a:cs typeface="ＭＳ Ｐゴシック" charset="-128"/>
            </a:endParaRPr>
          </a:p>
          <a:p>
            <a:r>
              <a:rPr lang="en-US" sz="1200" kern="1200" baseline="0" dirty="0">
                <a:solidFill>
                  <a:schemeClr val="tx1"/>
                </a:solidFill>
                <a:latin typeface="Arial" charset="0"/>
                <a:ea typeface="ＭＳ Ｐゴシック" charset="-128"/>
                <a:cs typeface="ＭＳ Ｐゴシック" charset="-128"/>
              </a:rPr>
              <a:t>r =  the size in bits of the input blocks, called the </a:t>
            </a:r>
            <a:r>
              <a:rPr lang="en-US" sz="1200" b="1" kern="1200" baseline="0" dirty="0">
                <a:solidFill>
                  <a:schemeClr val="tx1"/>
                </a:solidFill>
                <a:latin typeface="Arial" charset="0"/>
                <a:ea typeface="ＭＳ Ｐゴシック" charset="-128"/>
                <a:cs typeface="ＭＳ Ｐゴシック" charset="-128"/>
              </a:rPr>
              <a:t>bitrate</a:t>
            </a:r>
          </a:p>
          <a:p>
            <a:endParaRPr lang="en-US" sz="1200" kern="1200" baseline="0" dirty="0">
              <a:solidFill>
                <a:schemeClr val="tx1"/>
              </a:solidFill>
              <a:latin typeface="Arial" charset="0"/>
              <a:ea typeface="ＭＳ Ｐゴシック" charset="-128"/>
              <a:cs typeface="ＭＳ Ｐゴシック" charset="-128"/>
            </a:endParaRPr>
          </a:p>
          <a:p>
            <a:r>
              <a:rPr lang="en-US" sz="1200" kern="1200" baseline="0" dirty="0">
                <a:solidFill>
                  <a:schemeClr val="tx1"/>
                </a:solidFill>
                <a:latin typeface="Arial" charset="0"/>
                <a:ea typeface="ＭＳ Ｐゴシック" charset="-128"/>
                <a:cs typeface="ＭＳ Ｐゴシック" charset="-128"/>
              </a:rPr>
              <a:t>pad =  the padding algorithm</a:t>
            </a:r>
          </a:p>
          <a:p>
            <a:endParaRPr lang="en-US" sz="1200" kern="1200" baseline="0" dirty="0">
              <a:solidFill>
                <a:schemeClr val="tx1"/>
              </a:solidFill>
              <a:latin typeface="Arial" charset="0"/>
              <a:ea typeface="ＭＳ Ｐゴシック" charset="-128"/>
              <a:cs typeface="ＭＳ Ｐゴシック" charset="-128"/>
            </a:endParaRPr>
          </a:p>
          <a:p>
            <a:endParaRPr lang="en-US" dirty="0">
              <a:latin typeface="Arial" pitchFamily="-84" charset="0"/>
              <a:ea typeface="ＭＳ Ｐゴシック" pitchFamily="-84" charset="-128"/>
              <a:cs typeface="ＭＳ Ｐゴシック" pitchFamily="-84" charset="-128"/>
            </a:endParaRPr>
          </a:p>
        </p:txBody>
      </p:sp>
      <p:sp>
        <p:nvSpPr>
          <p:cNvPr id="58372" name="Slide Number Placeholder 3"/>
          <p:cNvSpPr>
            <a:spLocks noGrp="1"/>
          </p:cNvSpPr>
          <p:nvPr>
            <p:ph type="sldNum" sz="quarter" idx="5"/>
          </p:nvPr>
        </p:nvSpPr>
        <p:spPr>
          <a:noFill/>
        </p:spPr>
        <p:txBody>
          <a:bodyPr/>
          <a:lstStyle/>
          <a:p>
            <a:fld id="{E20E3A00-078D-1745-B608-9B8564CA0A3B}" type="slidenum">
              <a:rPr lang="en-AU" smtClean="0">
                <a:latin typeface="Arial" pitchFamily="-84" charset="0"/>
              </a:rPr>
              <a:pPr/>
              <a:t>30</a:t>
            </a:fld>
            <a:endParaRPr lang="en-AU" dirty="0">
              <a:latin typeface="Arial" pitchFamily="-84"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Arial" charset="0"/>
                <a:ea typeface="ＭＳ Ｐゴシック" charset="-128"/>
                <a:cs typeface="ＭＳ Ｐゴシック" charset="-128"/>
              </a:rPr>
              <a:t> A sponge function allows both variable length input and output, making it a</a:t>
            </a:r>
          </a:p>
          <a:p>
            <a:r>
              <a:rPr lang="en-US" sz="1200" kern="1200" baseline="0" dirty="0">
                <a:solidFill>
                  <a:schemeClr val="tx1"/>
                </a:solidFill>
                <a:latin typeface="Arial" charset="0"/>
                <a:ea typeface="ＭＳ Ｐゴシック" charset="-128"/>
                <a:cs typeface="ＭＳ Ｐゴシック" charset="-128"/>
              </a:rPr>
              <a:t>flexible structure that can be used for a hash function (fixed-length output), a pseudorandom number generator (fixed-length input), and other cryptographic functions. Figure 11.14 illustrates this point.</a:t>
            </a:r>
          </a:p>
          <a:p>
            <a:endParaRPr lang="en-US" sz="1200" kern="1200" baseline="0" dirty="0">
              <a:solidFill>
                <a:schemeClr val="tx1"/>
              </a:solidFill>
              <a:latin typeface="Arial" charset="0"/>
              <a:ea typeface="ＭＳ Ｐゴシック" charset="-128"/>
              <a:cs typeface="ＭＳ Ｐゴシック" charset="-128"/>
            </a:endParaRPr>
          </a:p>
          <a:p>
            <a:r>
              <a:rPr lang="en-US" sz="1200" kern="1200" baseline="0" dirty="0">
                <a:solidFill>
                  <a:schemeClr val="tx1"/>
                </a:solidFill>
                <a:latin typeface="Arial" charset="0"/>
                <a:ea typeface="ＭＳ Ｐゴシック" charset="-128"/>
                <a:cs typeface="ＭＳ Ｐゴシック" charset="-128"/>
              </a:rPr>
              <a:t>The sponge specification proposes [BERT11] proposes</a:t>
            </a:r>
          </a:p>
          <a:p>
            <a:r>
              <a:rPr lang="en-US" sz="1200" kern="1200" baseline="0" dirty="0">
                <a:solidFill>
                  <a:schemeClr val="tx1"/>
                </a:solidFill>
                <a:latin typeface="Arial" charset="0"/>
                <a:ea typeface="ＭＳ Ｐゴシック" charset="-128"/>
                <a:cs typeface="ＭＳ Ｐゴシック" charset="-128"/>
              </a:rPr>
              <a:t>two padding schemes:</a:t>
            </a:r>
          </a:p>
          <a:p>
            <a:endParaRPr lang="en-US" sz="1200" kern="1200" baseline="0" dirty="0">
              <a:solidFill>
                <a:schemeClr val="tx1"/>
              </a:solidFill>
              <a:latin typeface="Arial" charset="0"/>
              <a:ea typeface="ＭＳ Ｐゴシック" charset="-128"/>
              <a:cs typeface="ＭＳ Ｐゴシック" charset="-128"/>
            </a:endParaRPr>
          </a:p>
          <a:p>
            <a:r>
              <a:rPr lang="en-US" sz="1200" b="1" kern="1200" baseline="0" dirty="0">
                <a:solidFill>
                  <a:schemeClr val="tx1"/>
                </a:solidFill>
                <a:latin typeface="Arial" charset="0"/>
                <a:ea typeface="ＭＳ Ｐゴシック" charset="-128"/>
                <a:cs typeface="ＭＳ Ｐゴシック" charset="-128"/>
              </a:rPr>
              <a:t>• Simple padding:  </a:t>
            </a:r>
            <a:r>
              <a:rPr lang="en-US" sz="1200" kern="1200" baseline="0" dirty="0">
                <a:solidFill>
                  <a:schemeClr val="tx1"/>
                </a:solidFill>
                <a:latin typeface="Arial" charset="0"/>
                <a:ea typeface="ＭＳ Ｐゴシック" charset="-128"/>
                <a:cs typeface="ＭＳ Ｐゴシック" charset="-128"/>
              </a:rPr>
              <a:t>Denoted by pad10*, appends a single bit 1 followed by the</a:t>
            </a:r>
          </a:p>
          <a:p>
            <a:r>
              <a:rPr lang="en-US" sz="1200" kern="1200" baseline="0" dirty="0">
                <a:solidFill>
                  <a:schemeClr val="tx1"/>
                </a:solidFill>
                <a:latin typeface="Arial" charset="0"/>
                <a:ea typeface="ＭＳ Ｐゴシック" charset="-128"/>
                <a:cs typeface="ＭＳ Ｐゴシック" charset="-128"/>
              </a:rPr>
              <a:t>minimum number of bits 0 such that the length of the result is a multiple of the</a:t>
            </a:r>
          </a:p>
          <a:p>
            <a:r>
              <a:rPr lang="en-US" sz="1200" kern="1200" baseline="0" dirty="0">
                <a:solidFill>
                  <a:schemeClr val="tx1"/>
                </a:solidFill>
                <a:latin typeface="Arial" charset="0"/>
                <a:ea typeface="ＭＳ Ｐゴシック" charset="-128"/>
                <a:cs typeface="ＭＳ Ｐゴシック" charset="-128"/>
              </a:rPr>
              <a:t>block length.</a:t>
            </a:r>
          </a:p>
          <a:p>
            <a:endParaRPr lang="en-US" sz="1200" kern="1200" baseline="0" dirty="0">
              <a:solidFill>
                <a:schemeClr val="tx1"/>
              </a:solidFill>
              <a:latin typeface="Arial" charset="0"/>
              <a:ea typeface="ＭＳ Ｐゴシック" charset="-128"/>
              <a:cs typeface="ＭＳ Ｐゴシック" charset="-128"/>
            </a:endParaRPr>
          </a:p>
          <a:p>
            <a:r>
              <a:rPr lang="en-US" sz="1200" kern="1200" baseline="0" dirty="0">
                <a:solidFill>
                  <a:schemeClr val="tx1"/>
                </a:solidFill>
                <a:latin typeface="Arial" charset="0"/>
                <a:ea typeface="ＭＳ Ｐゴシック" charset="-128"/>
                <a:cs typeface="ＭＳ Ｐゴシック" charset="-128"/>
              </a:rPr>
              <a:t>• </a:t>
            </a:r>
            <a:r>
              <a:rPr lang="en-US" sz="1200" b="1" kern="1200" baseline="0" dirty="0">
                <a:solidFill>
                  <a:schemeClr val="tx1"/>
                </a:solidFill>
                <a:latin typeface="Arial" charset="0"/>
                <a:ea typeface="ＭＳ Ｐゴシック" charset="-128"/>
                <a:cs typeface="ＭＳ Ｐゴシック" charset="-128"/>
              </a:rPr>
              <a:t>Multirate padding:  </a:t>
            </a:r>
            <a:r>
              <a:rPr lang="en-US" sz="1200" kern="1200" baseline="0" dirty="0">
                <a:solidFill>
                  <a:schemeClr val="tx1"/>
                </a:solidFill>
                <a:latin typeface="Arial" charset="0"/>
                <a:ea typeface="ＭＳ Ｐゴシック" charset="-128"/>
                <a:cs typeface="ＭＳ Ｐゴシック" charset="-128"/>
              </a:rPr>
              <a:t>Denoted by pad10*1, appends a single bit 1 followed by</a:t>
            </a:r>
          </a:p>
          <a:p>
            <a:r>
              <a:rPr lang="en-US" sz="1200" kern="1200" baseline="0" dirty="0">
                <a:solidFill>
                  <a:schemeClr val="tx1"/>
                </a:solidFill>
                <a:latin typeface="Arial" charset="0"/>
                <a:ea typeface="ＭＳ Ｐゴシック" charset="-128"/>
                <a:cs typeface="ＭＳ Ｐゴシック" charset="-128"/>
              </a:rPr>
              <a:t>the minimum number of bits 0 followed by a single bit 1 such that the length of</a:t>
            </a:r>
          </a:p>
          <a:p>
            <a:r>
              <a:rPr lang="en-US" sz="1200" kern="1200" baseline="0" dirty="0">
                <a:solidFill>
                  <a:schemeClr val="tx1"/>
                </a:solidFill>
                <a:latin typeface="Arial" charset="0"/>
                <a:ea typeface="ＭＳ Ｐゴシック" charset="-128"/>
                <a:cs typeface="ＭＳ Ｐゴシック" charset="-128"/>
              </a:rPr>
              <a:t>the result is a multiple of the block length. This is the simplest padding scheme</a:t>
            </a:r>
          </a:p>
          <a:p>
            <a:r>
              <a:rPr lang="en-US" sz="1200" kern="1200" baseline="0" dirty="0">
                <a:solidFill>
                  <a:schemeClr val="tx1"/>
                </a:solidFill>
                <a:latin typeface="Arial" charset="0"/>
                <a:ea typeface="ＭＳ Ｐゴシック" charset="-128"/>
                <a:cs typeface="ＭＳ Ｐゴシック" charset="-128"/>
              </a:rPr>
              <a:t>that allows secure use of the same </a:t>
            </a:r>
            <a:r>
              <a:rPr lang="en-US" sz="1200" i="1" kern="1200" baseline="0" dirty="0">
                <a:solidFill>
                  <a:schemeClr val="tx1"/>
                </a:solidFill>
                <a:latin typeface="Arial" charset="0"/>
                <a:ea typeface="ＭＳ Ｐゴシック" charset="-128"/>
                <a:cs typeface="ＭＳ Ｐゴシック" charset="-128"/>
              </a:rPr>
              <a:t>f</a:t>
            </a:r>
            <a:r>
              <a:rPr lang="en-US" sz="1200" kern="1200" baseline="0" dirty="0">
                <a:solidFill>
                  <a:schemeClr val="tx1"/>
                </a:solidFill>
                <a:latin typeface="Arial" charset="0"/>
                <a:ea typeface="ＭＳ Ｐゴシック" charset="-128"/>
                <a:cs typeface="ＭＳ Ｐゴシック" charset="-128"/>
              </a:rPr>
              <a:t> with different rates </a:t>
            </a:r>
            <a:r>
              <a:rPr lang="en-US" sz="1200" i="1" kern="1200" baseline="0" dirty="0">
                <a:solidFill>
                  <a:schemeClr val="tx1"/>
                </a:solidFill>
                <a:latin typeface="Arial" charset="0"/>
                <a:ea typeface="ＭＳ Ｐゴシック" charset="-128"/>
                <a:cs typeface="ＭＳ Ｐゴシック" charset="-128"/>
              </a:rPr>
              <a:t>r</a:t>
            </a:r>
            <a:r>
              <a:rPr lang="en-US" sz="1200" kern="1200" baseline="0" dirty="0">
                <a:solidFill>
                  <a:schemeClr val="tx1"/>
                </a:solidFill>
                <a:latin typeface="Arial" charset="0"/>
                <a:ea typeface="ＭＳ Ｐゴシック" charset="-128"/>
                <a:cs typeface="ＭＳ Ｐゴシック" charset="-128"/>
              </a:rPr>
              <a:t> . FIPS 202</a:t>
            </a:r>
          </a:p>
          <a:p>
            <a:r>
              <a:rPr lang="en-US" sz="1200" kern="1200" baseline="0" dirty="0">
                <a:solidFill>
                  <a:schemeClr val="tx1"/>
                </a:solidFill>
                <a:latin typeface="Arial" charset="0"/>
                <a:ea typeface="ＭＳ Ｐゴシック" charset="-128"/>
                <a:cs typeface="ＭＳ Ｐゴシック" charset="-128"/>
              </a:rPr>
              <a:t>uses </a:t>
            </a:r>
            <a:r>
              <a:rPr lang="en-US" sz="1200" kern="1200" baseline="0" dirty="0" err="1">
                <a:solidFill>
                  <a:schemeClr val="tx1"/>
                </a:solidFill>
                <a:latin typeface="Arial" charset="0"/>
                <a:ea typeface="ＭＳ Ｐゴシック" charset="-128"/>
                <a:cs typeface="ＭＳ Ｐゴシック" charset="-128"/>
              </a:rPr>
              <a:t>multirate</a:t>
            </a:r>
            <a:r>
              <a:rPr lang="en-US" sz="1200" kern="1200" baseline="0" dirty="0">
                <a:solidFill>
                  <a:schemeClr val="tx1"/>
                </a:solidFill>
                <a:latin typeface="Arial" charset="0"/>
                <a:ea typeface="ＭＳ Ｐゴシック" charset="-128"/>
                <a:cs typeface="ＭＳ Ｐゴシック" charset="-128"/>
              </a:rPr>
              <a:t> padding.</a:t>
            </a:r>
            <a:endParaRPr lang="en-US" dirty="0"/>
          </a:p>
        </p:txBody>
      </p:sp>
      <p:sp>
        <p:nvSpPr>
          <p:cNvPr id="4" name="Slide Number Placeholder 3"/>
          <p:cNvSpPr>
            <a:spLocks noGrp="1"/>
          </p:cNvSpPr>
          <p:nvPr>
            <p:ph type="sldNum" sz="quarter" idx="10"/>
          </p:nvPr>
        </p:nvSpPr>
        <p:spPr/>
        <p:txBody>
          <a:bodyPr/>
          <a:lstStyle/>
          <a:p>
            <a:pPr>
              <a:defRPr/>
            </a:pPr>
            <a:fld id="{E83E65D8-9B49-EC43-BBB1-0F187E663737}" type="slidenum">
              <a:rPr lang="en-AU" smtClean="0"/>
              <a:pPr>
                <a:defRPr/>
              </a:pPr>
              <a:t>31</a:t>
            </a:fld>
            <a:endParaRPr lang="en-AU"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a:solidFill>
                  <a:schemeClr val="tx1"/>
                </a:solidFill>
                <a:effectLst/>
                <a:latin typeface="Arial" charset="0"/>
                <a:ea typeface="ＭＳ Ｐゴシック" charset="-128"/>
                <a:cs typeface="ＭＳ Ｐゴシック" charset="-128"/>
              </a:rPr>
              <a:t>Figure 11.15 shows the iterated structure of the sponge function. The sponge construction operates on a state variable </a:t>
            </a:r>
            <a:r>
              <a:rPr lang="en-US" sz="1200" i="1" kern="1200" dirty="0">
                <a:solidFill>
                  <a:schemeClr val="tx1"/>
                </a:solidFill>
                <a:effectLst/>
                <a:latin typeface="Arial" charset="0"/>
                <a:ea typeface="ＭＳ Ｐゴシック" charset="-128"/>
                <a:cs typeface="ＭＳ Ｐゴシック" charset="-128"/>
              </a:rPr>
              <a:t>s </a:t>
            </a:r>
            <a:r>
              <a:rPr lang="en-US" sz="1200" kern="1200" dirty="0">
                <a:solidFill>
                  <a:schemeClr val="tx1"/>
                </a:solidFill>
                <a:effectLst/>
                <a:latin typeface="Arial" charset="0"/>
                <a:ea typeface="ＭＳ Ｐゴシック" charset="-128"/>
                <a:cs typeface="ＭＳ Ｐゴシック" charset="-128"/>
              </a:rPr>
              <a:t>of </a:t>
            </a:r>
            <a:r>
              <a:rPr lang="en-US" sz="1200" i="1" kern="1200" dirty="0">
                <a:solidFill>
                  <a:schemeClr val="tx1"/>
                </a:solidFill>
                <a:effectLst/>
                <a:latin typeface="Arial" charset="0"/>
                <a:ea typeface="ＭＳ Ｐゴシック" charset="-128"/>
                <a:cs typeface="ＭＳ Ｐゴシック" charset="-128"/>
              </a:rPr>
              <a:t>b </a:t>
            </a:r>
            <a:r>
              <a:rPr lang="en-US" sz="1200" kern="1200" dirty="0">
                <a:solidFill>
                  <a:schemeClr val="tx1"/>
                </a:solidFill>
                <a:effectLst/>
                <a:latin typeface="Arial" charset="0"/>
                <a:ea typeface="ＭＳ Ｐゴシック" charset="-128"/>
                <a:cs typeface="ＭＳ Ｐゴシック" charset="-128"/>
              </a:rPr>
              <a:t>= </a:t>
            </a:r>
            <a:r>
              <a:rPr lang="en-US" sz="1200" i="1" kern="1200" dirty="0">
                <a:solidFill>
                  <a:schemeClr val="tx1"/>
                </a:solidFill>
                <a:effectLst/>
                <a:latin typeface="Arial" charset="0"/>
                <a:ea typeface="ＭＳ Ｐゴシック" charset="-128"/>
                <a:cs typeface="ＭＳ Ｐゴシック" charset="-128"/>
              </a:rPr>
              <a:t>r </a:t>
            </a:r>
            <a:r>
              <a:rPr lang="en-US" sz="1200" kern="1200" dirty="0">
                <a:solidFill>
                  <a:schemeClr val="tx1"/>
                </a:solidFill>
                <a:effectLst/>
                <a:latin typeface="Arial" charset="0"/>
                <a:ea typeface="ＭＳ Ｐゴシック" charset="-128"/>
                <a:cs typeface="ＭＳ Ｐゴシック" charset="-128"/>
              </a:rPr>
              <a:t>+ </a:t>
            </a:r>
            <a:r>
              <a:rPr lang="en-US" sz="1200" i="1" kern="1200" dirty="0">
                <a:solidFill>
                  <a:schemeClr val="tx1"/>
                </a:solidFill>
                <a:effectLst/>
                <a:latin typeface="Arial" charset="0"/>
                <a:ea typeface="ＭＳ Ｐゴシック" charset="-128"/>
                <a:cs typeface="ＭＳ Ｐゴシック" charset="-128"/>
              </a:rPr>
              <a:t>c </a:t>
            </a:r>
            <a:r>
              <a:rPr lang="en-US" sz="1200" kern="1200" dirty="0">
                <a:solidFill>
                  <a:schemeClr val="tx1"/>
                </a:solidFill>
                <a:effectLst/>
                <a:latin typeface="Arial" charset="0"/>
                <a:ea typeface="ＭＳ Ｐゴシック" charset="-128"/>
                <a:cs typeface="ＭＳ Ｐゴシック" charset="-128"/>
              </a:rPr>
              <a:t>bits, which is initialized to all zeros and modified at each iteration. The value </a:t>
            </a:r>
            <a:r>
              <a:rPr lang="en-US" sz="1200" i="1" kern="1200" dirty="0">
                <a:solidFill>
                  <a:schemeClr val="tx1"/>
                </a:solidFill>
                <a:effectLst/>
                <a:latin typeface="Arial" charset="0"/>
                <a:ea typeface="ＭＳ Ｐゴシック" charset="-128"/>
                <a:cs typeface="ＭＳ Ｐゴシック" charset="-128"/>
              </a:rPr>
              <a:t>r </a:t>
            </a:r>
            <a:r>
              <a:rPr lang="en-US" sz="1200" kern="1200" dirty="0">
                <a:solidFill>
                  <a:schemeClr val="tx1"/>
                </a:solidFill>
                <a:effectLst/>
                <a:latin typeface="Arial" charset="0"/>
                <a:ea typeface="ＭＳ Ｐゴシック" charset="-128"/>
                <a:cs typeface="ＭＳ Ｐゴシック" charset="-128"/>
              </a:rPr>
              <a:t>is called the bitrate. This value is the block size used to partition the input message. The term </a:t>
            </a:r>
            <a:r>
              <a:rPr lang="en-US" sz="1200" i="1" kern="1200" dirty="0">
                <a:solidFill>
                  <a:schemeClr val="tx1"/>
                </a:solidFill>
                <a:effectLst/>
                <a:latin typeface="Arial" charset="0"/>
                <a:ea typeface="ＭＳ Ｐゴシック" charset="-128"/>
                <a:cs typeface="ＭＳ Ｐゴシック" charset="-128"/>
              </a:rPr>
              <a:t>bitrate </a:t>
            </a:r>
            <a:r>
              <a:rPr lang="en-US" sz="1200" kern="1200" dirty="0">
                <a:solidFill>
                  <a:schemeClr val="tx1"/>
                </a:solidFill>
                <a:effectLst/>
                <a:latin typeface="Arial" charset="0"/>
                <a:ea typeface="ＭＳ Ｐゴシック" charset="-128"/>
                <a:cs typeface="ＭＳ Ｐゴシック" charset="-128"/>
              </a:rPr>
              <a:t>reflects the fact that </a:t>
            </a:r>
            <a:r>
              <a:rPr lang="en-US" sz="1200" i="1" kern="1200" dirty="0">
                <a:solidFill>
                  <a:schemeClr val="tx1"/>
                </a:solidFill>
                <a:effectLst/>
                <a:latin typeface="Arial" charset="0"/>
                <a:ea typeface="ＭＳ Ｐゴシック" charset="-128"/>
                <a:cs typeface="ＭＳ Ｐゴシック" charset="-128"/>
              </a:rPr>
              <a:t>r </a:t>
            </a:r>
            <a:r>
              <a:rPr lang="en-US" sz="1200" kern="1200" dirty="0">
                <a:solidFill>
                  <a:schemeClr val="tx1"/>
                </a:solidFill>
                <a:effectLst/>
                <a:latin typeface="Arial" charset="0"/>
                <a:ea typeface="ＭＳ Ｐゴシック" charset="-128"/>
                <a:cs typeface="ＭＳ Ｐゴシック" charset="-128"/>
              </a:rPr>
              <a:t>is the number of bits processed at each iteration: the larger the value of </a:t>
            </a:r>
            <a:r>
              <a:rPr lang="en-US" sz="1200" i="1" kern="1200" dirty="0">
                <a:solidFill>
                  <a:schemeClr val="tx1"/>
                </a:solidFill>
                <a:effectLst/>
                <a:latin typeface="Arial" charset="0"/>
                <a:ea typeface="ＭＳ Ｐゴシック" charset="-128"/>
                <a:cs typeface="ＭＳ Ｐゴシック" charset="-128"/>
              </a:rPr>
              <a:t>r</a:t>
            </a:r>
            <a:r>
              <a:rPr lang="en-US" sz="1200" kern="1200" dirty="0">
                <a:solidFill>
                  <a:schemeClr val="tx1"/>
                </a:solidFill>
                <a:effectLst/>
                <a:latin typeface="Arial" charset="0"/>
                <a:ea typeface="ＭＳ Ｐゴシック" charset="-128"/>
                <a:cs typeface="ＭＳ Ｐゴシック" charset="-128"/>
              </a:rPr>
              <a:t>, the greater the rate at which message bits are processed by the sponge construction. </a:t>
            </a:r>
            <a:endParaRPr lang="en-US" dirty="0"/>
          </a:p>
          <a:p>
            <a:endParaRPr lang="en-US" sz="1200" kern="1200" baseline="0" dirty="0">
              <a:solidFill>
                <a:schemeClr val="tx1"/>
              </a:solidFill>
              <a:latin typeface="Arial" charset="0"/>
              <a:ea typeface="ＭＳ Ｐゴシック" charset="-128"/>
              <a:cs typeface="ＭＳ Ｐゴシック" charset="-128"/>
            </a:endParaRPr>
          </a:p>
          <a:p>
            <a:r>
              <a:rPr lang="en-US" sz="1200" kern="1200" dirty="0">
                <a:solidFill>
                  <a:schemeClr val="tx1"/>
                </a:solidFill>
                <a:effectLst/>
                <a:latin typeface="Arial" charset="0"/>
                <a:ea typeface="ＭＳ Ｐゴシック" charset="-128"/>
                <a:cs typeface="ＭＳ Ｐゴシック" charset="-128"/>
              </a:rPr>
              <a:t>The value </a:t>
            </a:r>
            <a:r>
              <a:rPr lang="en-US" sz="1200" i="1" kern="1200" dirty="0">
                <a:solidFill>
                  <a:schemeClr val="tx1"/>
                </a:solidFill>
                <a:effectLst/>
                <a:latin typeface="Arial" charset="0"/>
                <a:ea typeface="ＭＳ Ｐゴシック" charset="-128"/>
                <a:cs typeface="ＭＳ Ｐゴシック" charset="-128"/>
              </a:rPr>
              <a:t>c </a:t>
            </a:r>
            <a:r>
              <a:rPr lang="en-US" sz="1200" kern="1200" dirty="0">
                <a:solidFill>
                  <a:schemeClr val="tx1"/>
                </a:solidFill>
                <a:effectLst/>
                <a:latin typeface="Arial" charset="0"/>
                <a:ea typeface="ＭＳ Ｐゴシック" charset="-128"/>
                <a:cs typeface="ＭＳ Ｐゴシック" charset="-128"/>
              </a:rPr>
              <a:t>is referred to as the </a:t>
            </a:r>
            <a:r>
              <a:rPr lang="en-US" sz="1200" b="1" kern="1200" dirty="0">
                <a:solidFill>
                  <a:schemeClr val="tx1"/>
                </a:solidFill>
                <a:effectLst/>
                <a:latin typeface="Arial" charset="0"/>
                <a:ea typeface="ＭＳ Ｐゴシック" charset="-128"/>
                <a:cs typeface="ＭＳ Ｐゴシック" charset="-128"/>
              </a:rPr>
              <a:t>capacity</a:t>
            </a:r>
            <a:r>
              <a:rPr lang="en-US" sz="1200" kern="1200" dirty="0">
                <a:solidFill>
                  <a:schemeClr val="tx1"/>
                </a:solidFill>
                <a:effectLst/>
                <a:latin typeface="Arial" charset="0"/>
                <a:ea typeface="ＭＳ Ｐゴシック" charset="-128"/>
                <a:cs typeface="ＭＳ Ｐゴシック" charset="-128"/>
              </a:rPr>
              <a:t>. A discussion of the security implications of the capacity is beyond our scope. In essence, the capacity is a measure of the achievable complexity of the sponge construction and therefore the achievable level of security. A given implementation can increase claimed security and reduce speed by increasing the capacity </a:t>
            </a:r>
            <a:r>
              <a:rPr lang="en-US" sz="1200" i="1" kern="1200" dirty="0">
                <a:solidFill>
                  <a:schemeClr val="tx1"/>
                </a:solidFill>
                <a:effectLst/>
                <a:latin typeface="Arial" charset="0"/>
                <a:ea typeface="ＭＳ Ｐゴシック" charset="-128"/>
                <a:cs typeface="ＭＳ Ｐゴシック" charset="-128"/>
              </a:rPr>
              <a:t>c </a:t>
            </a:r>
            <a:r>
              <a:rPr lang="en-US" sz="1200" kern="1200" dirty="0">
                <a:solidFill>
                  <a:schemeClr val="tx1"/>
                </a:solidFill>
                <a:effectLst/>
                <a:latin typeface="Arial" charset="0"/>
                <a:ea typeface="ＭＳ Ｐゴシック" charset="-128"/>
                <a:cs typeface="ＭＳ Ｐゴシック" charset="-128"/>
              </a:rPr>
              <a:t>and decreasing the bitrate </a:t>
            </a:r>
            <a:r>
              <a:rPr lang="en-US" sz="1200" i="1" kern="1200" dirty="0">
                <a:solidFill>
                  <a:schemeClr val="tx1"/>
                </a:solidFill>
                <a:effectLst/>
                <a:latin typeface="Arial" charset="0"/>
                <a:ea typeface="ＭＳ Ｐゴシック" charset="-128"/>
                <a:cs typeface="ＭＳ Ｐゴシック" charset="-128"/>
              </a:rPr>
              <a:t>r </a:t>
            </a:r>
            <a:r>
              <a:rPr lang="en-US" sz="1200" kern="1200" dirty="0">
                <a:solidFill>
                  <a:schemeClr val="tx1"/>
                </a:solidFill>
                <a:effectLst/>
                <a:latin typeface="Arial" charset="0"/>
                <a:ea typeface="ＭＳ Ｐゴシック" charset="-128"/>
                <a:cs typeface="ＭＳ Ｐゴシック" charset="-128"/>
              </a:rPr>
              <a:t>accordingly, or vice versa. The default values for Keccak are </a:t>
            </a:r>
            <a:r>
              <a:rPr lang="en-US" sz="1200" i="1" kern="1200" dirty="0">
                <a:solidFill>
                  <a:schemeClr val="tx1"/>
                </a:solidFill>
                <a:effectLst/>
                <a:latin typeface="Arial" charset="0"/>
                <a:ea typeface="ＭＳ Ｐゴシック" charset="-128"/>
                <a:cs typeface="ＭＳ Ｐゴシック" charset="-128"/>
              </a:rPr>
              <a:t>c </a:t>
            </a:r>
            <a:r>
              <a:rPr lang="en-US" sz="1200" kern="1200" dirty="0">
                <a:solidFill>
                  <a:schemeClr val="tx1"/>
                </a:solidFill>
                <a:effectLst/>
                <a:latin typeface="Arial" charset="0"/>
                <a:ea typeface="ＭＳ Ｐゴシック" charset="-128"/>
                <a:cs typeface="ＭＳ Ｐゴシック" charset="-128"/>
              </a:rPr>
              <a:t>= 1024 bits, </a:t>
            </a:r>
            <a:r>
              <a:rPr lang="en-US" sz="1200" i="1" kern="1200" dirty="0">
                <a:solidFill>
                  <a:schemeClr val="tx1"/>
                </a:solidFill>
                <a:effectLst/>
                <a:latin typeface="Arial" charset="0"/>
                <a:ea typeface="ＭＳ Ｐゴシック" charset="-128"/>
                <a:cs typeface="ＭＳ Ｐゴシック" charset="-128"/>
              </a:rPr>
              <a:t>r </a:t>
            </a:r>
            <a:r>
              <a:rPr lang="en-US" sz="1200" kern="1200" dirty="0">
                <a:solidFill>
                  <a:schemeClr val="tx1"/>
                </a:solidFill>
                <a:effectLst/>
                <a:latin typeface="Arial" charset="0"/>
                <a:ea typeface="ＭＳ Ｐゴシック" charset="-128"/>
                <a:cs typeface="ＭＳ Ｐゴシック" charset="-128"/>
              </a:rPr>
              <a:t>= 576 bits, and therefore </a:t>
            </a:r>
            <a:r>
              <a:rPr lang="en-US" sz="1200" i="1" kern="1200" dirty="0">
                <a:solidFill>
                  <a:schemeClr val="tx1"/>
                </a:solidFill>
                <a:effectLst/>
                <a:latin typeface="Arial" charset="0"/>
                <a:ea typeface="ＭＳ Ｐゴシック" charset="-128"/>
                <a:cs typeface="ＭＳ Ｐゴシック" charset="-128"/>
              </a:rPr>
              <a:t>b </a:t>
            </a:r>
            <a:r>
              <a:rPr lang="en-US" sz="1200" kern="1200" dirty="0">
                <a:solidFill>
                  <a:schemeClr val="tx1"/>
                </a:solidFill>
                <a:effectLst/>
                <a:latin typeface="Arial" charset="0"/>
                <a:ea typeface="ＭＳ Ｐゴシック" charset="-128"/>
                <a:cs typeface="ＭＳ Ｐゴシック" charset="-128"/>
              </a:rPr>
              <a:t>= 1600 bits. </a:t>
            </a:r>
            <a:endParaRPr lang="en-US" dirty="0"/>
          </a:p>
        </p:txBody>
      </p:sp>
      <p:sp>
        <p:nvSpPr>
          <p:cNvPr id="4" name="Slide Number Placeholder 3"/>
          <p:cNvSpPr>
            <a:spLocks noGrp="1"/>
          </p:cNvSpPr>
          <p:nvPr>
            <p:ph type="sldNum" sz="quarter" idx="10"/>
          </p:nvPr>
        </p:nvSpPr>
        <p:spPr/>
        <p:txBody>
          <a:bodyPr/>
          <a:lstStyle/>
          <a:p>
            <a:pPr>
              <a:defRPr/>
            </a:pPr>
            <a:fld id="{E83E65D8-9B49-EC43-BBB1-0F187E663737}" type="slidenum">
              <a:rPr lang="en-AU" smtClean="0"/>
              <a:pPr>
                <a:defRPr/>
              </a:pPr>
              <a:t>32</a:t>
            </a:fld>
            <a:endParaRPr lang="en-AU"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a:solidFill>
                  <a:schemeClr val="tx1"/>
                </a:solidFill>
                <a:effectLst/>
                <a:latin typeface="Arial" charset="0"/>
                <a:ea typeface="ＭＳ Ｐゴシック" charset="-128"/>
                <a:cs typeface="ＭＳ Ｐゴシック" charset="-128"/>
              </a:rPr>
              <a:t>Table 11.5 shows the supported values of </a:t>
            </a:r>
            <a:r>
              <a:rPr lang="en-US" sz="1200" i="1" kern="1200" dirty="0">
                <a:solidFill>
                  <a:schemeClr val="tx1"/>
                </a:solidFill>
                <a:effectLst/>
                <a:latin typeface="Arial" charset="0"/>
                <a:ea typeface="ＭＳ Ｐゴシック" charset="-128"/>
                <a:cs typeface="ＭＳ Ｐゴシック" charset="-128"/>
              </a:rPr>
              <a:t>r </a:t>
            </a:r>
            <a:r>
              <a:rPr lang="en-US" sz="1200" kern="1200" dirty="0">
                <a:solidFill>
                  <a:schemeClr val="tx1"/>
                </a:solidFill>
                <a:effectLst/>
                <a:latin typeface="Arial" charset="0"/>
                <a:ea typeface="ＭＳ Ｐゴシック" charset="-128"/>
                <a:cs typeface="ＭＳ Ｐゴシック" charset="-128"/>
              </a:rPr>
              <a:t>and </a:t>
            </a:r>
            <a:r>
              <a:rPr lang="en-US" sz="1200" i="1" kern="1200" dirty="0">
                <a:solidFill>
                  <a:schemeClr val="tx1"/>
                </a:solidFill>
                <a:effectLst/>
                <a:latin typeface="Arial" charset="0"/>
                <a:ea typeface="ＭＳ Ｐゴシック" charset="-128"/>
                <a:cs typeface="ＭＳ Ｐゴシック" charset="-128"/>
              </a:rPr>
              <a:t>c</a:t>
            </a:r>
            <a:r>
              <a:rPr lang="en-US" sz="1200" kern="1200" dirty="0">
                <a:solidFill>
                  <a:schemeClr val="tx1"/>
                </a:solidFill>
                <a:effectLst/>
                <a:latin typeface="Arial" charset="0"/>
                <a:ea typeface="ＭＳ Ｐゴシック" charset="-128"/>
                <a:cs typeface="ＭＳ Ｐゴシック" charset="-128"/>
              </a:rPr>
              <a:t>. As Table 11.5 shows, the hash function security associated with the sponge construction is a function of the capacity </a:t>
            </a:r>
            <a:r>
              <a:rPr lang="en-US" sz="1200" i="1" kern="1200" dirty="0">
                <a:solidFill>
                  <a:schemeClr val="tx1"/>
                </a:solidFill>
                <a:effectLst/>
                <a:latin typeface="Arial" charset="0"/>
                <a:ea typeface="ＭＳ Ｐゴシック" charset="-128"/>
                <a:cs typeface="ＭＳ Ｐゴシック" charset="-128"/>
              </a:rPr>
              <a:t>c</a:t>
            </a:r>
            <a:r>
              <a:rPr lang="en-US" sz="1200" kern="1200" dirty="0">
                <a:solidFill>
                  <a:schemeClr val="tx1"/>
                </a:solidFill>
                <a:effectLst/>
                <a:latin typeface="Arial" charset="0"/>
                <a:ea typeface="ＭＳ Ｐゴシック" charset="-128"/>
                <a:cs typeface="ＭＳ Ｐゴシック" charset="-128"/>
              </a:rPr>
              <a:t>. </a:t>
            </a:r>
            <a:endParaRPr lang="en-US" dirty="0"/>
          </a:p>
        </p:txBody>
      </p:sp>
      <p:sp>
        <p:nvSpPr>
          <p:cNvPr id="4" name="Slide Number Placeholder 3"/>
          <p:cNvSpPr>
            <a:spLocks noGrp="1"/>
          </p:cNvSpPr>
          <p:nvPr>
            <p:ph type="sldNum" sz="quarter" idx="10"/>
          </p:nvPr>
        </p:nvSpPr>
        <p:spPr/>
        <p:txBody>
          <a:bodyPr/>
          <a:lstStyle/>
          <a:p>
            <a:pPr>
              <a:defRPr/>
            </a:pPr>
            <a:fld id="{E83E65D8-9B49-EC43-BBB1-0F187E663737}" type="slidenum">
              <a:rPr lang="en-AU" smtClean="0"/>
              <a:pPr>
                <a:defRPr/>
              </a:pPr>
              <a:t>33</a:t>
            </a:fld>
            <a:endParaRPr lang="en-AU"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sz="1200" kern="1200" dirty="0">
                <a:solidFill>
                  <a:schemeClr val="tx1"/>
                </a:solidFill>
                <a:effectLst/>
                <a:latin typeface="Arial" charset="0"/>
                <a:ea typeface="ＭＳ Ｐゴシック" charset="-128"/>
                <a:cs typeface="ＭＳ Ｐゴシック" charset="-128"/>
              </a:rPr>
              <a:t>We now examine the iteration function Keccak-</a:t>
            </a:r>
            <a:r>
              <a:rPr lang="en-US" sz="1200" i="1" kern="1200" dirty="0">
                <a:solidFill>
                  <a:schemeClr val="tx1"/>
                </a:solidFill>
                <a:effectLst/>
                <a:latin typeface="Arial" charset="0"/>
                <a:ea typeface="ＭＳ Ｐゴシック" charset="-128"/>
                <a:cs typeface="ＭＳ Ｐゴシック" charset="-128"/>
              </a:rPr>
              <a:t>f </a:t>
            </a:r>
            <a:r>
              <a:rPr lang="en-US" sz="1200" kern="1200" dirty="0">
                <a:solidFill>
                  <a:schemeClr val="tx1"/>
                </a:solidFill>
                <a:effectLst/>
                <a:latin typeface="Arial" charset="0"/>
                <a:ea typeface="ＭＳ Ｐゴシック" charset="-128"/>
                <a:cs typeface="ＭＳ Ｐゴシック" charset="-128"/>
              </a:rPr>
              <a:t>used to process each successive block of the input message. Recall that </a:t>
            </a:r>
            <a:r>
              <a:rPr lang="en-US" sz="1200" i="1" kern="1200" dirty="0">
                <a:solidFill>
                  <a:schemeClr val="tx1"/>
                </a:solidFill>
                <a:effectLst/>
                <a:latin typeface="Arial" charset="0"/>
                <a:ea typeface="ＭＳ Ｐゴシック" charset="-128"/>
                <a:cs typeface="ＭＳ Ｐゴシック" charset="-128"/>
              </a:rPr>
              <a:t>f </a:t>
            </a:r>
            <a:r>
              <a:rPr lang="en-US" sz="1200" kern="1200" dirty="0">
                <a:solidFill>
                  <a:schemeClr val="tx1"/>
                </a:solidFill>
                <a:effectLst/>
                <a:latin typeface="Arial" charset="0"/>
                <a:ea typeface="ＭＳ Ｐゴシック" charset="-128"/>
                <a:cs typeface="ＭＳ Ｐゴシック" charset="-128"/>
              </a:rPr>
              <a:t>takes as input a 1600-bit variable </a:t>
            </a:r>
            <a:r>
              <a:rPr lang="en-US" sz="1200" i="1" kern="1200" dirty="0">
                <a:solidFill>
                  <a:schemeClr val="tx1"/>
                </a:solidFill>
                <a:effectLst/>
                <a:latin typeface="Arial" charset="0"/>
                <a:ea typeface="ＭＳ Ｐゴシック" charset="-128"/>
                <a:cs typeface="ＭＳ Ｐゴシック" charset="-128"/>
              </a:rPr>
              <a:t>s </a:t>
            </a:r>
            <a:r>
              <a:rPr lang="en-US" sz="1200" kern="1200" dirty="0">
                <a:solidFill>
                  <a:schemeClr val="tx1"/>
                </a:solidFill>
                <a:effectLst/>
                <a:latin typeface="Arial" charset="0"/>
                <a:ea typeface="ＭＳ Ｐゴシック" charset="-128"/>
                <a:cs typeface="ＭＳ Ｐゴシック" charset="-128"/>
              </a:rPr>
              <a:t>consisting of </a:t>
            </a:r>
            <a:r>
              <a:rPr lang="en-US" sz="1200" i="1" kern="1200" dirty="0">
                <a:solidFill>
                  <a:schemeClr val="tx1"/>
                </a:solidFill>
                <a:effectLst/>
                <a:latin typeface="Arial" charset="0"/>
                <a:ea typeface="ＭＳ Ｐゴシック" charset="-128"/>
                <a:cs typeface="ＭＳ Ｐゴシック" charset="-128"/>
              </a:rPr>
              <a:t>r </a:t>
            </a:r>
            <a:r>
              <a:rPr lang="en-US" sz="1200" kern="1200" dirty="0">
                <a:solidFill>
                  <a:schemeClr val="tx1"/>
                </a:solidFill>
                <a:effectLst/>
                <a:latin typeface="Arial" charset="0"/>
                <a:ea typeface="ＭＳ Ｐゴシック" charset="-128"/>
                <a:cs typeface="ＭＳ Ｐゴシック" charset="-128"/>
              </a:rPr>
              <a:t>bits, corresponding to the message block size followed by </a:t>
            </a:r>
            <a:r>
              <a:rPr lang="en-US" sz="1200" i="1" kern="1200" dirty="0">
                <a:solidFill>
                  <a:schemeClr val="tx1"/>
                </a:solidFill>
                <a:effectLst/>
                <a:latin typeface="Arial" charset="0"/>
                <a:ea typeface="ＭＳ Ｐゴシック" charset="-128"/>
                <a:cs typeface="ＭＳ Ｐゴシック" charset="-128"/>
              </a:rPr>
              <a:t>c </a:t>
            </a:r>
            <a:r>
              <a:rPr lang="en-US" sz="1200" kern="1200" dirty="0">
                <a:solidFill>
                  <a:schemeClr val="tx1"/>
                </a:solidFill>
                <a:effectLst/>
                <a:latin typeface="Arial" charset="0"/>
                <a:ea typeface="ＭＳ Ｐゴシック" charset="-128"/>
                <a:cs typeface="ＭＳ Ｐゴシック" charset="-128"/>
              </a:rPr>
              <a:t>bits, referred to as the capacity. For internal processing within </a:t>
            </a:r>
            <a:r>
              <a:rPr lang="en-US" sz="1200" i="1" kern="1200" dirty="0">
                <a:solidFill>
                  <a:schemeClr val="tx1"/>
                </a:solidFill>
                <a:effectLst/>
                <a:latin typeface="Arial" charset="0"/>
                <a:ea typeface="ＭＳ Ｐゴシック" charset="-128"/>
                <a:cs typeface="ＭＳ Ｐゴシック" charset="-128"/>
              </a:rPr>
              <a:t>f</a:t>
            </a:r>
            <a:r>
              <a:rPr lang="en-US" sz="1200" kern="1200" dirty="0">
                <a:solidFill>
                  <a:schemeClr val="tx1"/>
                </a:solidFill>
                <a:effectLst/>
                <a:latin typeface="Arial" charset="0"/>
                <a:ea typeface="ＭＳ Ｐゴシック" charset="-128"/>
                <a:cs typeface="ＭＳ Ｐゴシック" charset="-128"/>
              </a:rPr>
              <a:t>, the input state variable </a:t>
            </a:r>
            <a:r>
              <a:rPr lang="en-US" sz="1200" i="1" kern="1200" dirty="0">
                <a:solidFill>
                  <a:schemeClr val="tx1"/>
                </a:solidFill>
                <a:effectLst/>
                <a:latin typeface="Arial" charset="0"/>
                <a:ea typeface="ＭＳ Ｐゴシック" charset="-128"/>
                <a:cs typeface="ＭＳ Ｐゴシック" charset="-128"/>
              </a:rPr>
              <a:t>s </a:t>
            </a:r>
            <a:r>
              <a:rPr lang="en-US" sz="1200" kern="1200" dirty="0">
                <a:solidFill>
                  <a:schemeClr val="tx1"/>
                </a:solidFill>
                <a:effectLst/>
                <a:latin typeface="Arial" charset="0"/>
                <a:ea typeface="ＭＳ Ｐゴシック" charset="-128"/>
                <a:cs typeface="ＭＳ Ｐゴシック" charset="-128"/>
              </a:rPr>
              <a:t>is organized as a 5 * 5 * 64 array </a:t>
            </a:r>
            <a:r>
              <a:rPr lang="en-US" sz="1200" i="1" kern="1200" dirty="0">
                <a:solidFill>
                  <a:schemeClr val="tx1"/>
                </a:solidFill>
                <a:effectLst/>
                <a:latin typeface="Arial" charset="0"/>
                <a:ea typeface="ＭＳ Ｐゴシック" charset="-128"/>
                <a:cs typeface="ＭＳ Ｐゴシック" charset="-128"/>
              </a:rPr>
              <a:t>a</a:t>
            </a:r>
            <a:r>
              <a:rPr lang="en-US" sz="1200" kern="1200" dirty="0">
                <a:solidFill>
                  <a:schemeClr val="tx1"/>
                </a:solidFill>
                <a:effectLst/>
                <a:latin typeface="Arial" charset="0"/>
                <a:ea typeface="ＭＳ Ｐゴシック" charset="-128"/>
                <a:cs typeface="ＭＳ Ｐゴシック" charset="-128"/>
              </a:rPr>
              <a:t>. The 64-bit units are referred to as </a:t>
            </a:r>
            <a:r>
              <a:rPr lang="en-US" sz="1200" b="1" kern="1200" dirty="0">
                <a:solidFill>
                  <a:schemeClr val="tx1"/>
                </a:solidFill>
                <a:effectLst/>
                <a:latin typeface="Arial" charset="0"/>
                <a:ea typeface="ＭＳ Ｐゴシック" charset="-128"/>
                <a:cs typeface="ＭＳ Ｐゴシック" charset="-128"/>
              </a:rPr>
              <a:t>lanes</a:t>
            </a:r>
            <a:r>
              <a:rPr lang="en-US" sz="1200" kern="1200" dirty="0">
                <a:solidFill>
                  <a:schemeClr val="tx1"/>
                </a:solidFill>
                <a:effectLst/>
                <a:latin typeface="Arial" charset="0"/>
                <a:ea typeface="ＭＳ Ｐゴシック" charset="-128"/>
                <a:cs typeface="ＭＳ Ｐゴシック" charset="-128"/>
              </a:rPr>
              <a:t>. For our purposes, we generally use the notation </a:t>
            </a:r>
            <a:r>
              <a:rPr lang="en-US" sz="1200" i="1" kern="1200" dirty="0">
                <a:solidFill>
                  <a:schemeClr val="tx1"/>
                </a:solidFill>
                <a:effectLst/>
                <a:latin typeface="Arial" charset="0"/>
                <a:ea typeface="ＭＳ Ｐゴシック" charset="-128"/>
                <a:cs typeface="ＭＳ Ｐゴシック" charset="-128"/>
              </a:rPr>
              <a:t>a</a:t>
            </a:r>
            <a:r>
              <a:rPr lang="en-US" sz="1200" kern="1200" dirty="0">
                <a:solidFill>
                  <a:schemeClr val="tx1"/>
                </a:solidFill>
                <a:effectLst/>
                <a:latin typeface="Arial" charset="0"/>
                <a:ea typeface="ＭＳ Ｐゴシック" charset="-128"/>
                <a:cs typeface="ＭＳ Ｐゴシック" charset="-128"/>
              </a:rPr>
              <a:t>[</a:t>
            </a:r>
            <a:r>
              <a:rPr lang="en-US" sz="1200" i="1" kern="1200" dirty="0">
                <a:solidFill>
                  <a:schemeClr val="tx1"/>
                </a:solidFill>
                <a:effectLst/>
                <a:latin typeface="Arial" charset="0"/>
                <a:ea typeface="ＭＳ Ｐゴシック" charset="-128"/>
                <a:cs typeface="ＭＳ Ｐゴシック" charset="-128"/>
              </a:rPr>
              <a:t>x</a:t>
            </a:r>
            <a:r>
              <a:rPr lang="en-US" sz="1200" kern="1200" dirty="0">
                <a:solidFill>
                  <a:schemeClr val="tx1"/>
                </a:solidFill>
                <a:effectLst/>
                <a:latin typeface="Arial" charset="0"/>
                <a:ea typeface="ＭＳ Ｐゴシック" charset="-128"/>
                <a:cs typeface="ＭＳ Ｐゴシック" charset="-128"/>
              </a:rPr>
              <a:t>, </a:t>
            </a:r>
            <a:r>
              <a:rPr lang="en-US" sz="1200" i="1" kern="1200" dirty="0">
                <a:solidFill>
                  <a:schemeClr val="tx1"/>
                </a:solidFill>
                <a:effectLst/>
                <a:latin typeface="Arial" charset="0"/>
                <a:ea typeface="ＭＳ Ｐゴシック" charset="-128"/>
                <a:cs typeface="ＭＳ Ｐゴシック" charset="-128"/>
              </a:rPr>
              <a:t>y</a:t>
            </a:r>
            <a:r>
              <a:rPr lang="en-US" sz="1200" kern="1200" dirty="0">
                <a:solidFill>
                  <a:schemeClr val="tx1"/>
                </a:solidFill>
                <a:effectLst/>
                <a:latin typeface="Arial" charset="0"/>
                <a:ea typeface="ＭＳ Ｐゴシック" charset="-128"/>
                <a:cs typeface="ＭＳ Ｐゴシック" charset="-128"/>
              </a:rPr>
              <a:t>, </a:t>
            </a:r>
            <a:r>
              <a:rPr lang="en-US" sz="1200" i="1" kern="1200" dirty="0">
                <a:solidFill>
                  <a:schemeClr val="tx1"/>
                </a:solidFill>
                <a:effectLst/>
                <a:latin typeface="Arial" charset="0"/>
                <a:ea typeface="ＭＳ Ｐゴシック" charset="-128"/>
                <a:cs typeface="ＭＳ Ｐゴシック" charset="-128"/>
              </a:rPr>
              <a:t>z</a:t>
            </a:r>
            <a:r>
              <a:rPr lang="en-US" sz="1200" kern="1200" dirty="0">
                <a:solidFill>
                  <a:schemeClr val="tx1"/>
                </a:solidFill>
                <a:effectLst/>
                <a:latin typeface="Arial" charset="0"/>
                <a:ea typeface="ＭＳ Ｐゴシック" charset="-128"/>
                <a:cs typeface="ＭＳ Ｐゴシック" charset="-128"/>
              </a:rPr>
              <a:t>] to refer to an individual bit with in the state array. When we are more concerned with operations that affect entire lanes, we designate the 5 * 5 matrix as </a:t>
            </a:r>
            <a:r>
              <a:rPr lang="en-US" sz="1200" i="1" kern="1200" dirty="0">
                <a:solidFill>
                  <a:schemeClr val="tx1"/>
                </a:solidFill>
                <a:effectLst/>
                <a:latin typeface="Arial" charset="0"/>
                <a:ea typeface="ＭＳ Ｐゴシック" charset="-128"/>
                <a:cs typeface="ＭＳ Ｐゴシック" charset="-128"/>
              </a:rPr>
              <a:t>L</a:t>
            </a:r>
            <a:r>
              <a:rPr lang="en-US" sz="1200" kern="1200" dirty="0">
                <a:solidFill>
                  <a:schemeClr val="tx1"/>
                </a:solidFill>
                <a:effectLst/>
                <a:latin typeface="Arial" charset="0"/>
                <a:ea typeface="ＭＳ Ｐゴシック" charset="-128"/>
                <a:cs typeface="ＭＳ Ｐゴシック" charset="-128"/>
              </a:rPr>
              <a:t>[</a:t>
            </a:r>
            <a:r>
              <a:rPr lang="en-US" sz="1200" i="1" kern="1200" dirty="0">
                <a:solidFill>
                  <a:schemeClr val="tx1"/>
                </a:solidFill>
                <a:effectLst/>
                <a:latin typeface="Arial" charset="0"/>
                <a:ea typeface="ＭＳ Ｐゴシック" charset="-128"/>
                <a:cs typeface="ＭＳ Ｐゴシック" charset="-128"/>
              </a:rPr>
              <a:t>x</a:t>
            </a:r>
            <a:r>
              <a:rPr lang="en-US" sz="1200" kern="1200" dirty="0">
                <a:solidFill>
                  <a:schemeClr val="tx1"/>
                </a:solidFill>
                <a:effectLst/>
                <a:latin typeface="Arial" charset="0"/>
                <a:ea typeface="ＭＳ Ｐゴシック" charset="-128"/>
                <a:cs typeface="ＭＳ Ｐゴシック" charset="-128"/>
              </a:rPr>
              <a:t>, </a:t>
            </a:r>
            <a:r>
              <a:rPr lang="en-US" sz="1200" i="1" kern="1200" dirty="0">
                <a:solidFill>
                  <a:schemeClr val="tx1"/>
                </a:solidFill>
                <a:effectLst/>
                <a:latin typeface="Arial" charset="0"/>
                <a:ea typeface="ＭＳ Ｐゴシック" charset="-128"/>
                <a:cs typeface="ＭＳ Ｐゴシック" charset="-128"/>
              </a:rPr>
              <a:t>y</a:t>
            </a:r>
            <a:r>
              <a:rPr lang="en-US" sz="1200" kern="1200" dirty="0">
                <a:solidFill>
                  <a:schemeClr val="tx1"/>
                </a:solidFill>
                <a:effectLst/>
                <a:latin typeface="Arial" charset="0"/>
                <a:ea typeface="ＭＳ Ｐゴシック" charset="-128"/>
                <a:cs typeface="ＭＳ Ｐゴシック" charset="-128"/>
              </a:rPr>
              <a:t>], where each entry in </a:t>
            </a:r>
            <a:r>
              <a:rPr lang="en-US" sz="1200" i="1" kern="1200" dirty="0">
                <a:solidFill>
                  <a:schemeClr val="tx1"/>
                </a:solidFill>
                <a:effectLst/>
                <a:latin typeface="Arial" charset="0"/>
                <a:ea typeface="ＭＳ Ｐゴシック" charset="-128"/>
                <a:cs typeface="ＭＳ Ｐゴシック" charset="-128"/>
              </a:rPr>
              <a:t>L </a:t>
            </a:r>
            <a:r>
              <a:rPr lang="en-US" sz="1200" kern="1200" dirty="0">
                <a:solidFill>
                  <a:schemeClr val="tx1"/>
                </a:solidFill>
                <a:effectLst/>
                <a:latin typeface="Arial" charset="0"/>
                <a:ea typeface="ＭＳ Ｐゴシック" charset="-128"/>
                <a:cs typeface="ＭＳ Ｐゴシック" charset="-128"/>
              </a:rPr>
              <a:t>is a 64-bit lane. The use of indices within this matrix is shown in Figure 11.16. Thus, the columns are labeled </a:t>
            </a:r>
            <a:r>
              <a:rPr lang="en-US" sz="1200" i="1" kern="1200" dirty="0">
                <a:solidFill>
                  <a:schemeClr val="tx1"/>
                </a:solidFill>
                <a:effectLst/>
                <a:latin typeface="Arial" charset="0"/>
                <a:ea typeface="ＭＳ Ｐゴシック" charset="-128"/>
                <a:cs typeface="ＭＳ Ｐゴシック" charset="-128"/>
              </a:rPr>
              <a:t>x </a:t>
            </a:r>
            <a:r>
              <a:rPr lang="en-US" sz="1200" kern="1200" dirty="0">
                <a:solidFill>
                  <a:schemeClr val="tx1"/>
                </a:solidFill>
                <a:effectLst/>
                <a:latin typeface="Arial" charset="0"/>
                <a:ea typeface="ＭＳ Ｐゴシック" charset="-128"/>
                <a:cs typeface="ＭＳ Ｐゴシック" charset="-128"/>
              </a:rPr>
              <a:t>= 0 through </a:t>
            </a:r>
            <a:r>
              <a:rPr lang="en-US" sz="1200" i="1" kern="1200" dirty="0">
                <a:solidFill>
                  <a:schemeClr val="tx1"/>
                </a:solidFill>
                <a:effectLst/>
                <a:latin typeface="Arial" charset="0"/>
                <a:ea typeface="ＭＳ Ｐゴシック" charset="-128"/>
                <a:cs typeface="ＭＳ Ｐゴシック" charset="-128"/>
              </a:rPr>
              <a:t>x </a:t>
            </a:r>
            <a:r>
              <a:rPr lang="en-US" sz="1200" kern="1200" dirty="0">
                <a:solidFill>
                  <a:schemeClr val="tx1"/>
                </a:solidFill>
                <a:effectLst/>
                <a:latin typeface="Arial" charset="0"/>
                <a:ea typeface="ＭＳ Ｐゴシック" charset="-128"/>
                <a:cs typeface="ＭＳ Ｐゴシック" charset="-128"/>
              </a:rPr>
              <a:t>= 4, the rows are labeled </a:t>
            </a:r>
            <a:r>
              <a:rPr lang="en-US" sz="1200" i="1" kern="1200" dirty="0">
                <a:solidFill>
                  <a:schemeClr val="tx1"/>
                </a:solidFill>
                <a:effectLst/>
                <a:latin typeface="Arial" charset="0"/>
                <a:ea typeface="ＭＳ Ｐゴシック" charset="-128"/>
                <a:cs typeface="ＭＳ Ｐゴシック" charset="-128"/>
              </a:rPr>
              <a:t>y </a:t>
            </a:r>
            <a:r>
              <a:rPr lang="en-US" sz="1200" kern="1200" dirty="0">
                <a:solidFill>
                  <a:schemeClr val="tx1"/>
                </a:solidFill>
                <a:effectLst/>
                <a:latin typeface="Arial" charset="0"/>
                <a:ea typeface="ＭＳ Ｐゴシック" charset="-128"/>
                <a:cs typeface="ＭＳ Ｐゴシック" charset="-128"/>
              </a:rPr>
              <a:t>= 0 through </a:t>
            </a:r>
            <a:r>
              <a:rPr lang="en-US" sz="1200" i="1" kern="1200" dirty="0">
                <a:solidFill>
                  <a:schemeClr val="tx1"/>
                </a:solidFill>
                <a:effectLst/>
                <a:latin typeface="Arial" charset="0"/>
                <a:ea typeface="ＭＳ Ｐゴシック" charset="-128"/>
                <a:cs typeface="ＭＳ Ｐゴシック" charset="-128"/>
              </a:rPr>
              <a:t>y </a:t>
            </a:r>
            <a:r>
              <a:rPr lang="en-US" sz="1200" kern="1200" dirty="0">
                <a:solidFill>
                  <a:schemeClr val="tx1"/>
                </a:solidFill>
                <a:effectLst/>
                <a:latin typeface="Arial" charset="0"/>
                <a:ea typeface="ＭＳ Ｐゴシック" charset="-128"/>
                <a:cs typeface="ＭＳ Ｐゴシック" charset="-128"/>
              </a:rPr>
              <a:t>= 4, and the individual bits within a lane are labeled </a:t>
            </a:r>
            <a:r>
              <a:rPr lang="en-US" sz="1200" i="1" kern="1200" dirty="0">
                <a:solidFill>
                  <a:schemeClr val="tx1"/>
                </a:solidFill>
                <a:effectLst/>
                <a:latin typeface="Arial" charset="0"/>
                <a:ea typeface="ＭＳ Ｐゴシック" charset="-128"/>
                <a:cs typeface="ＭＳ Ｐゴシック" charset="-128"/>
              </a:rPr>
              <a:t>z </a:t>
            </a:r>
            <a:r>
              <a:rPr lang="en-US" sz="1200" kern="1200" dirty="0">
                <a:solidFill>
                  <a:schemeClr val="tx1"/>
                </a:solidFill>
                <a:effectLst/>
                <a:latin typeface="Arial" charset="0"/>
                <a:ea typeface="ＭＳ Ｐゴシック" charset="-128"/>
                <a:cs typeface="ＭＳ Ｐゴシック" charset="-128"/>
              </a:rPr>
              <a:t>= 0 through </a:t>
            </a:r>
            <a:r>
              <a:rPr lang="en-US" sz="1200" i="1" kern="1200" dirty="0">
                <a:solidFill>
                  <a:schemeClr val="tx1"/>
                </a:solidFill>
                <a:effectLst/>
                <a:latin typeface="Arial" charset="0"/>
                <a:ea typeface="ＭＳ Ｐゴシック" charset="-128"/>
                <a:cs typeface="ＭＳ Ｐゴシック" charset="-128"/>
              </a:rPr>
              <a:t>z </a:t>
            </a:r>
            <a:r>
              <a:rPr lang="en-US" sz="1200" kern="1200" dirty="0">
                <a:solidFill>
                  <a:schemeClr val="tx1"/>
                </a:solidFill>
                <a:effectLst/>
                <a:latin typeface="Arial" charset="0"/>
                <a:ea typeface="ＭＳ Ｐゴシック" charset="-128"/>
                <a:cs typeface="ＭＳ Ｐゴシック" charset="-128"/>
              </a:rPr>
              <a:t>= 63. </a:t>
            </a:r>
            <a:endParaRPr lang="en-US" dirty="0"/>
          </a:p>
          <a:p>
            <a:endParaRPr lang="en-US" sz="1200" kern="1200" baseline="0" dirty="0">
              <a:solidFill>
                <a:schemeClr val="tx1"/>
              </a:solidFill>
              <a:latin typeface="Arial" charset="0"/>
              <a:ea typeface="ＭＳ Ｐゴシック" charset="-128"/>
              <a:cs typeface="ＭＳ Ｐゴシック" charset="-128"/>
            </a:endParaRPr>
          </a:p>
          <a:p>
            <a:r>
              <a:rPr lang="en-US" sz="1200" kern="1200" baseline="0" dirty="0">
                <a:solidFill>
                  <a:schemeClr val="tx1"/>
                </a:solidFill>
                <a:latin typeface="Arial" charset="0"/>
                <a:ea typeface="ＭＳ Ｐゴシック" charset="-128"/>
                <a:cs typeface="ＭＳ Ｐゴシック" charset="-128"/>
              </a:rPr>
              <a:t> </a:t>
            </a:r>
            <a:r>
              <a:rPr lang="en-US" sz="1200" b="0" kern="1200" baseline="0" dirty="0">
                <a:solidFill>
                  <a:schemeClr val="tx1"/>
                </a:solidFill>
                <a:latin typeface="Arial" charset="0"/>
                <a:ea typeface="ＭＳ Ｐゴシック" charset="-128"/>
                <a:cs typeface="ＭＳ Ｐゴシック" charset="-128"/>
              </a:rPr>
              <a:t>The mapping between the bits of s and those of a  is</a:t>
            </a:r>
          </a:p>
          <a:p>
            <a:endParaRPr lang="en-US" sz="1200" b="0" kern="1200" baseline="0" dirty="0">
              <a:solidFill>
                <a:schemeClr val="tx1"/>
              </a:solidFill>
              <a:latin typeface="Arial" charset="0"/>
              <a:ea typeface="ＭＳ Ｐゴシック" charset="-128"/>
              <a:cs typeface="ＭＳ Ｐゴシック" charset="-128"/>
            </a:endParaRPr>
          </a:p>
          <a:p>
            <a:r>
              <a:rPr lang="en-US" sz="1200" b="0" kern="1200" baseline="0" dirty="0">
                <a:solidFill>
                  <a:schemeClr val="tx1"/>
                </a:solidFill>
                <a:latin typeface="Arial" charset="0"/>
                <a:ea typeface="ＭＳ Ｐゴシック" charset="-128"/>
                <a:cs typeface="ＭＳ Ｐゴシック" charset="-128"/>
              </a:rPr>
              <a:t>s [64(5y + x ) + z ] = a [x , y , z ]</a:t>
            </a:r>
          </a:p>
          <a:p>
            <a:endParaRPr lang="en-US" sz="1200" b="0" kern="1200" baseline="0" dirty="0">
              <a:solidFill>
                <a:schemeClr val="tx1"/>
              </a:solidFill>
              <a:latin typeface="Arial" charset="0"/>
              <a:ea typeface="ＭＳ Ｐゴシック" charset="-128"/>
              <a:cs typeface="ＭＳ Ｐゴシック" charset="-128"/>
            </a:endParaRPr>
          </a:p>
          <a:p>
            <a:r>
              <a:rPr lang="en-US" sz="1200" kern="1200" dirty="0">
                <a:solidFill>
                  <a:schemeClr val="tx1"/>
                </a:solidFill>
                <a:effectLst/>
                <a:latin typeface="Arial" charset="0"/>
                <a:ea typeface="ＭＳ Ｐゴシック" charset="-128"/>
                <a:cs typeface="ＭＳ Ｐゴシック" charset="-128"/>
              </a:rPr>
              <a:t>We can visualize this with respect to the matrix in Figure 11.16. When treat- </a:t>
            </a:r>
            <a:r>
              <a:rPr lang="en-US" sz="1200" kern="1200" dirty="0" err="1">
                <a:solidFill>
                  <a:schemeClr val="tx1"/>
                </a:solidFill>
                <a:effectLst/>
                <a:latin typeface="Arial" charset="0"/>
                <a:ea typeface="ＭＳ Ｐゴシック" charset="-128"/>
                <a:cs typeface="ＭＳ Ｐゴシック" charset="-128"/>
              </a:rPr>
              <a:t>ing</a:t>
            </a:r>
            <a:r>
              <a:rPr lang="en-US" sz="1200" kern="1200" dirty="0">
                <a:solidFill>
                  <a:schemeClr val="tx1"/>
                </a:solidFill>
                <a:effectLst/>
                <a:latin typeface="Arial" charset="0"/>
                <a:ea typeface="ＭＳ Ｐゴシック" charset="-128"/>
                <a:cs typeface="ＭＳ Ｐゴシック" charset="-128"/>
              </a:rPr>
              <a:t> the state as a matrix of lanes, the first lane in the lower left corner, </a:t>
            </a:r>
            <a:r>
              <a:rPr lang="en-US" sz="1200" i="1" kern="1200" dirty="0">
                <a:solidFill>
                  <a:schemeClr val="tx1"/>
                </a:solidFill>
                <a:effectLst/>
                <a:latin typeface="Arial" charset="0"/>
                <a:ea typeface="ＭＳ Ｐゴシック" charset="-128"/>
                <a:cs typeface="ＭＳ Ｐゴシック" charset="-128"/>
              </a:rPr>
              <a:t>L</a:t>
            </a:r>
            <a:r>
              <a:rPr lang="en-US" sz="1200" kern="1200" dirty="0">
                <a:solidFill>
                  <a:schemeClr val="tx1"/>
                </a:solidFill>
                <a:effectLst/>
                <a:latin typeface="Arial" charset="0"/>
                <a:ea typeface="ＭＳ Ｐゴシック" charset="-128"/>
                <a:cs typeface="ＭＳ Ｐゴシック" charset="-128"/>
              </a:rPr>
              <a:t>[0, 0], </a:t>
            </a:r>
            <a:r>
              <a:rPr lang="en-US" sz="1200" kern="1200" dirty="0" err="1">
                <a:solidFill>
                  <a:schemeClr val="tx1"/>
                </a:solidFill>
                <a:effectLst/>
                <a:latin typeface="Arial" charset="0"/>
                <a:ea typeface="ＭＳ Ｐゴシック" charset="-128"/>
                <a:cs typeface="ＭＳ Ｐゴシック" charset="-128"/>
              </a:rPr>
              <a:t>cor</a:t>
            </a:r>
            <a:r>
              <a:rPr lang="en-US" sz="1200" kern="1200" dirty="0">
                <a:solidFill>
                  <a:schemeClr val="tx1"/>
                </a:solidFill>
                <a:effectLst/>
                <a:latin typeface="Arial" charset="0"/>
                <a:ea typeface="ＭＳ Ｐゴシック" charset="-128"/>
                <a:cs typeface="ＭＳ Ｐゴシック" charset="-128"/>
              </a:rPr>
              <a:t>- responds to the first 64 bits of </a:t>
            </a:r>
            <a:r>
              <a:rPr lang="en-US" sz="1200" i="1" kern="1200" dirty="0">
                <a:solidFill>
                  <a:schemeClr val="tx1"/>
                </a:solidFill>
                <a:effectLst/>
                <a:latin typeface="Arial" charset="0"/>
                <a:ea typeface="ＭＳ Ｐゴシック" charset="-128"/>
                <a:cs typeface="ＭＳ Ｐゴシック" charset="-128"/>
              </a:rPr>
              <a:t>s</a:t>
            </a:r>
            <a:r>
              <a:rPr lang="en-US" sz="1200" kern="1200" dirty="0">
                <a:solidFill>
                  <a:schemeClr val="tx1"/>
                </a:solidFill>
                <a:effectLst/>
                <a:latin typeface="Arial" charset="0"/>
                <a:ea typeface="ＭＳ Ｐゴシック" charset="-128"/>
                <a:cs typeface="ＭＳ Ｐゴシック" charset="-128"/>
              </a:rPr>
              <a:t>. The lane in the second column, lowest row, </a:t>
            </a:r>
            <a:r>
              <a:rPr lang="en-US" sz="1200" i="1" kern="1200" dirty="0">
                <a:solidFill>
                  <a:schemeClr val="tx1"/>
                </a:solidFill>
                <a:effectLst/>
                <a:latin typeface="Arial" charset="0"/>
                <a:ea typeface="ＭＳ Ｐゴシック" charset="-128"/>
                <a:cs typeface="ＭＳ Ｐゴシック" charset="-128"/>
              </a:rPr>
              <a:t>L</a:t>
            </a:r>
            <a:r>
              <a:rPr lang="en-US" sz="1200" kern="1200" dirty="0">
                <a:solidFill>
                  <a:schemeClr val="tx1"/>
                </a:solidFill>
                <a:effectLst/>
                <a:latin typeface="Arial" charset="0"/>
                <a:ea typeface="ＭＳ Ｐゴシック" charset="-128"/>
                <a:cs typeface="ＭＳ Ｐゴシック" charset="-128"/>
              </a:rPr>
              <a:t>[1, 0], corresponds to the next 64 bits of </a:t>
            </a:r>
            <a:r>
              <a:rPr lang="en-US" sz="1200" i="1" kern="1200" dirty="0">
                <a:solidFill>
                  <a:schemeClr val="tx1"/>
                </a:solidFill>
                <a:effectLst/>
                <a:latin typeface="Arial" charset="0"/>
                <a:ea typeface="ＭＳ Ｐゴシック" charset="-128"/>
                <a:cs typeface="ＭＳ Ｐゴシック" charset="-128"/>
              </a:rPr>
              <a:t>s</a:t>
            </a:r>
            <a:r>
              <a:rPr lang="en-US" sz="1200" kern="1200" dirty="0">
                <a:solidFill>
                  <a:schemeClr val="tx1"/>
                </a:solidFill>
                <a:effectLst/>
                <a:latin typeface="Arial" charset="0"/>
                <a:ea typeface="ＭＳ Ｐゴシック" charset="-128"/>
                <a:cs typeface="ＭＳ Ｐゴシック" charset="-128"/>
              </a:rPr>
              <a:t>. Thus, the array </a:t>
            </a:r>
            <a:r>
              <a:rPr lang="en-US" sz="1200" i="1" kern="1200" dirty="0">
                <a:solidFill>
                  <a:schemeClr val="tx1"/>
                </a:solidFill>
                <a:effectLst/>
                <a:latin typeface="Arial" charset="0"/>
                <a:ea typeface="ＭＳ Ｐゴシック" charset="-128"/>
                <a:cs typeface="ＭＳ Ｐゴシック" charset="-128"/>
              </a:rPr>
              <a:t>a </a:t>
            </a:r>
            <a:r>
              <a:rPr lang="en-US" sz="1200" kern="1200" dirty="0">
                <a:solidFill>
                  <a:schemeClr val="tx1"/>
                </a:solidFill>
                <a:effectLst/>
                <a:latin typeface="Arial" charset="0"/>
                <a:ea typeface="ＭＳ Ｐゴシック" charset="-128"/>
                <a:cs typeface="ＭＳ Ｐゴシック" charset="-128"/>
              </a:rPr>
              <a:t>is filled with the bits of </a:t>
            </a:r>
            <a:r>
              <a:rPr lang="en-US" sz="1200" i="1" kern="1200" dirty="0">
                <a:solidFill>
                  <a:schemeClr val="tx1"/>
                </a:solidFill>
                <a:effectLst/>
                <a:latin typeface="Arial" charset="0"/>
                <a:ea typeface="ＭＳ Ｐゴシック" charset="-128"/>
                <a:cs typeface="ＭＳ Ｐゴシック" charset="-128"/>
              </a:rPr>
              <a:t>s </a:t>
            </a:r>
            <a:r>
              <a:rPr lang="en-US" sz="1200" kern="1200" dirty="0">
                <a:solidFill>
                  <a:schemeClr val="tx1"/>
                </a:solidFill>
                <a:effectLst/>
                <a:latin typeface="Arial" charset="0"/>
                <a:ea typeface="ＭＳ Ｐゴシック" charset="-128"/>
                <a:cs typeface="ＭＳ Ｐゴシック" charset="-128"/>
              </a:rPr>
              <a:t>starting with row </a:t>
            </a:r>
            <a:r>
              <a:rPr lang="en-US" sz="1200" i="1" kern="1200" dirty="0">
                <a:solidFill>
                  <a:schemeClr val="tx1"/>
                </a:solidFill>
                <a:effectLst/>
                <a:latin typeface="Arial" charset="0"/>
                <a:ea typeface="ＭＳ Ｐゴシック" charset="-128"/>
                <a:cs typeface="ＭＳ Ｐゴシック" charset="-128"/>
              </a:rPr>
              <a:t>y </a:t>
            </a:r>
            <a:r>
              <a:rPr lang="en-US" sz="1200" kern="1200" dirty="0">
                <a:solidFill>
                  <a:schemeClr val="tx1"/>
                </a:solidFill>
                <a:effectLst/>
                <a:latin typeface="Arial" charset="0"/>
                <a:ea typeface="ＭＳ Ｐゴシック" charset="-128"/>
                <a:cs typeface="ＭＳ Ｐゴシック" charset="-128"/>
              </a:rPr>
              <a:t>= 0 and proceeding row by row. </a:t>
            </a:r>
            <a:endParaRPr lang="en-US" dirty="0"/>
          </a:p>
        </p:txBody>
      </p:sp>
      <p:sp>
        <p:nvSpPr>
          <p:cNvPr id="4" name="Slide Number Placeholder 3"/>
          <p:cNvSpPr>
            <a:spLocks noGrp="1"/>
          </p:cNvSpPr>
          <p:nvPr>
            <p:ph type="sldNum" sz="quarter" idx="10"/>
          </p:nvPr>
        </p:nvSpPr>
        <p:spPr/>
        <p:txBody>
          <a:bodyPr/>
          <a:lstStyle/>
          <a:p>
            <a:pPr>
              <a:defRPr/>
            </a:pPr>
            <a:fld id="{E83E65D8-9B49-EC43-BBB1-0F187E663737}" type="slidenum">
              <a:rPr lang="en-AU" smtClean="0"/>
              <a:pPr>
                <a:defRPr/>
              </a:pPr>
              <a:t>34</a:t>
            </a:fld>
            <a:endParaRPr lang="en-AU"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Arial" charset="0"/>
                <a:ea typeface="ＭＳ Ｐゴシック" charset="-128"/>
                <a:cs typeface="ＭＳ Ｐゴシック" charset="-128"/>
              </a:rPr>
              <a:t>The function </a:t>
            </a:r>
            <a:r>
              <a:rPr lang="en-US" sz="1200" i="1" kern="1200" baseline="0" dirty="0" err="1">
                <a:solidFill>
                  <a:schemeClr val="tx1"/>
                </a:solidFill>
                <a:latin typeface="Arial" charset="0"/>
                <a:ea typeface="ＭＳ Ｐゴシック" charset="-128"/>
                <a:cs typeface="ＭＳ Ｐゴシック" charset="-128"/>
              </a:rPr>
              <a:t>f</a:t>
            </a:r>
            <a:r>
              <a:rPr lang="en-US" sz="1200" i="0" kern="1200" baseline="0" dirty="0">
                <a:solidFill>
                  <a:schemeClr val="tx1"/>
                </a:solidFill>
                <a:latin typeface="Arial" charset="0"/>
                <a:ea typeface="ＭＳ Ｐゴシック" charset="-128"/>
                <a:cs typeface="ＭＳ Ｐゴシック" charset="-128"/>
              </a:rPr>
              <a:t> </a:t>
            </a:r>
            <a:r>
              <a:rPr lang="en-US" sz="1200" kern="1200" baseline="0" dirty="0">
                <a:solidFill>
                  <a:schemeClr val="tx1"/>
                </a:solidFill>
                <a:latin typeface="Arial" charset="0"/>
                <a:ea typeface="ＭＳ Ｐゴシック" charset="-128"/>
                <a:cs typeface="ＭＳ Ｐゴシック" charset="-128"/>
              </a:rPr>
              <a:t>is executed once for each input block of the message</a:t>
            </a:r>
          </a:p>
          <a:p>
            <a:r>
              <a:rPr lang="en-US" sz="1200" kern="1200" baseline="0" dirty="0">
                <a:solidFill>
                  <a:schemeClr val="tx1"/>
                </a:solidFill>
                <a:latin typeface="Arial" charset="0"/>
                <a:ea typeface="ＭＳ Ｐゴシック" charset="-128"/>
                <a:cs typeface="ＭＳ Ｐゴシック" charset="-128"/>
              </a:rPr>
              <a:t>to be hashed. The function takes as input the 1600-bit state variable and converts</a:t>
            </a:r>
          </a:p>
          <a:p>
            <a:r>
              <a:rPr lang="en-US" sz="1200" kern="1200" baseline="0" dirty="0">
                <a:solidFill>
                  <a:schemeClr val="tx1"/>
                </a:solidFill>
                <a:latin typeface="Arial" charset="0"/>
                <a:ea typeface="ＭＳ Ｐゴシック" charset="-128"/>
                <a:cs typeface="ＭＳ Ｐゴシック" charset="-128"/>
              </a:rPr>
              <a:t>it into a 5 *  5 matrix of 64-bit lanes. This matrix then passes through 24 rounds of</a:t>
            </a:r>
          </a:p>
          <a:p>
            <a:r>
              <a:rPr lang="en-US" sz="1200" kern="1200" baseline="0" dirty="0">
                <a:solidFill>
                  <a:schemeClr val="tx1"/>
                </a:solidFill>
                <a:latin typeface="Arial" charset="0"/>
                <a:ea typeface="ＭＳ Ｐゴシック" charset="-128"/>
                <a:cs typeface="ＭＳ Ｐゴシック" charset="-128"/>
              </a:rPr>
              <a:t>processing. Each round consists of five steps, and each step updates the state matrix by permutation or substitution operations. As shown in Figure 11.17, the rounds are identical with the exception of the final step in each round, which is modified by a round constant that differs for each round.</a:t>
            </a:r>
            <a:endParaRPr lang="en-US" dirty="0"/>
          </a:p>
        </p:txBody>
      </p:sp>
      <p:sp>
        <p:nvSpPr>
          <p:cNvPr id="4" name="Slide Number Placeholder 3"/>
          <p:cNvSpPr>
            <a:spLocks noGrp="1"/>
          </p:cNvSpPr>
          <p:nvPr>
            <p:ph type="sldNum" sz="quarter" idx="10"/>
          </p:nvPr>
        </p:nvSpPr>
        <p:spPr/>
        <p:txBody>
          <a:bodyPr/>
          <a:lstStyle/>
          <a:p>
            <a:pPr>
              <a:defRPr/>
            </a:pPr>
            <a:fld id="{E83E65D8-9B49-EC43-BBB1-0F187E663737}" type="slidenum">
              <a:rPr lang="en-AU" smtClean="0"/>
              <a:pPr>
                <a:defRPr/>
              </a:pPr>
              <a:t>35</a:t>
            </a:fld>
            <a:endParaRPr lang="en-AU"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Arial" charset="0"/>
                <a:ea typeface="ＭＳ Ｐゴシック" charset="-128"/>
                <a:cs typeface="ＭＳ Ｐゴシック" charset="-128"/>
              </a:rPr>
              <a:t> Table 11.6 summarizes the operation of the five steps. The steps have a simple</a:t>
            </a:r>
          </a:p>
          <a:p>
            <a:r>
              <a:rPr lang="en-US" sz="1200" kern="1200" baseline="0" dirty="0">
                <a:solidFill>
                  <a:schemeClr val="tx1"/>
                </a:solidFill>
                <a:latin typeface="Arial" charset="0"/>
                <a:ea typeface="ＭＳ Ｐゴシック" charset="-128"/>
                <a:cs typeface="ＭＳ Ｐゴシック" charset="-128"/>
              </a:rPr>
              <a:t>description leading to a specification that is compact and in which no trapdoor</a:t>
            </a:r>
          </a:p>
          <a:p>
            <a:r>
              <a:rPr lang="en-US" sz="1200" kern="1200" baseline="0" dirty="0">
                <a:solidFill>
                  <a:schemeClr val="tx1"/>
                </a:solidFill>
                <a:latin typeface="Arial" charset="0"/>
                <a:ea typeface="ＭＳ Ｐゴシック" charset="-128"/>
                <a:cs typeface="ＭＳ Ｐゴシック" charset="-128"/>
              </a:rPr>
              <a:t>can be hidden. The operations on lanes in the specification are limited to bitwise</a:t>
            </a:r>
          </a:p>
          <a:p>
            <a:r>
              <a:rPr lang="en-US" sz="1200" kern="1200" baseline="0" dirty="0">
                <a:solidFill>
                  <a:schemeClr val="tx1"/>
                </a:solidFill>
                <a:latin typeface="Arial" charset="0"/>
                <a:ea typeface="ＭＳ Ｐゴシック" charset="-128"/>
                <a:cs typeface="ＭＳ Ｐゴシック" charset="-128"/>
              </a:rPr>
              <a:t> Boolean operations (XOR, AND, NOT) and rotations. There is no need for table</a:t>
            </a:r>
          </a:p>
          <a:p>
            <a:r>
              <a:rPr lang="en-US" sz="1200" kern="1200" baseline="0" dirty="0">
                <a:solidFill>
                  <a:schemeClr val="tx1"/>
                </a:solidFill>
                <a:latin typeface="Arial" charset="0"/>
                <a:ea typeface="ＭＳ Ｐゴシック" charset="-128"/>
                <a:cs typeface="ＭＳ Ｐゴシック" charset="-128"/>
              </a:rPr>
              <a:t>lookups, arithmetic operations, or data-dependent rotations. Thus, SHA-3 is easily</a:t>
            </a:r>
          </a:p>
          <a:p>
            <a:r>
              <a:rPr lang="en-US" sz="1200" kern="1200" baseline="0" dirty="0">
                <a:solidFill>
                  <a:schemeClr val="tx1"/>
                </a:solidFill>
                <a:latin typeface="Arial" charset="0"/>
                <a:ea typeface="ＭＳ Ｐゴシック" charset="-128"/>
                <a:cs typeface="ＭＳ Ｐゴシック" charset="-128"/>
              </a:rPr>
              <a:t>and efficiently implemented in either hardware or software.</a:t>
            </a:r>
            <a:endParaRPr lang="en-US" dirty="0"/>
          </a:p>
        </p:txBody>
      </p:sp>
      <p:sp>
        <p:nvSpPr>
          <p:cNvPr id="4" name="Slide Number Placeholder 3"/>
          <p:cNvSpPr>
            <a:spLocks noGrp="1"/>
          </p:cNvSpPr>
          <p:nvPr>
            <p:ph type="sldNum" sz="quarter" idx="10"/>
          </p:nvPr>
        </p:nvSpPr>
        <p:spPr/>
        <p:txBody>
          <a:bodyPr/>
          <a:lstStyle/>
          <a:p>
            <a:pPr>
              <a:defRPr/>
            </a:pPr>
            <a:fld id="{E83E65D8-9B49-EC43-BBB1-0F187E663737}" type="slidenum">
              <a:rPr lang="en-AU" smtClean="0"/>
              <a:pPr>
                <a:defRPr/>
              </a:pPr>
              <a:t>36</a:t>
            </a:fld>
            <a:endParaRPr lang="en-AU"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a:solidFill>
                  <a:schemeClr val="tx1"/>
                </a:solidFill>
                <a:effectLst/>
                <a:latin typeface="Arial" charset="0"/>
                <a:ea typeface="ＭＳ Ｐゴシック" charset="-128"/>
                <a:cs typeface="ＭＳ Ｐゴシック" charset="-128"/>
              </a:rPr>
              <a:t>Figure 11.18.a illustrates the operation on </a:t>
            </a:r>
            <a:r>
              <a:rPr lang="en-US" sz="1200" i="1" kern="1200" dirty="0">
                <a:solidFill>
                  <a:schemeClr val="tx1"/>
                </a:solidFill>
                <a:effectLst/>
                <a:latin typeface="Arial" charset="0"/>
                <a:ea typeface="ＭＳ Ｐゴシック" charset="-128"/>
                <a:cs typeface="ＭＳ Ｐゴシック" charset="-128"/>
              </a:rPr>
              <a:t>L</a:t>
            </a:r>
            <a:r>
              <a:rPr lang="en-US" sz="1200" kern="1200" dirty="0">
                <a:solidFill>
                  <a:schemeClr val="tx1"/>
                </a:solidFill>
                <a:effectLst/>
                <a:latin typeface="Arial" charset="0"/>
                <a:ea typeface="ＭＳ Ｐゴシック" charset="-128"/>
                <a:cs typeface="ＭＳ Ｐゴシック" charset="-128"/>
              </a:rPr>
              <a:t>[3, 2]. The same operation is performed on all of the other lanes in the matrix. </a:t>
            </a:r>
            <a:endParaRPr lang="en-US" dirty="0"/>
          </a:p>
        </p:txBody>
      </p:sp>
      <p:sp>
        <p:nvSpPr>
          <p:cNvPr id="4" name="Slide Number Placeholder 3"/>
          <p:cNvSpPr>
            <a:spLocks noGrp="1"/>
          </p:cNvSpPr>
          <p:nvPr>
            <p:ph type="sldNum" sz="quarter" idx="10"/>
          </p:nvPr>
        </p:nvSpPr>
        <p:spPr/>
        <p:txBody>
          <a:bodyPr/>
          <a:lstStyle/>
          <a:p>
            <a:pPr>
              <a:defRPr/>
            </a:pPr>
            <a:fld id="{E83E65D8-9B49-EC43-BBB1-0F187E663737}" type="slidenum">
              <a:rPr lang="en-AU" smtClean="0"/>
              <a:pPr>
                <a:defRPr/>
              </a:pPr>
              <a:t>37</a:t>
            </a:fld>
            <a:endParaRPr lang="en-AU"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ＭＳ Ｐゴシック" charset="-128"/>
                <a:cs typeface="ＭＳ Ｐゴシック" charset="-128"/>
              </a:rPr>
              <a:t>Table 11.7 shows the calculations that are performed to determine the amount of the bit shift and the location of each bit shift value. Note that all of the rotation amounts are different. </a:t>
            </a:r>
            <a:endParaRPr lang="en-US" dirty="0"/>
          </a:p>
          <a:p>
            <a:endParaRPr lang="en-US" dirty="0"/>
          </a:p>
        </p:txBody>
      </p:sp>
      <p:sp>
        <p:nvSpPr>
          <p:cNvPr id="4" name="Slide Number Placeholder 3"/>
          <p:cNvSpPr>
            <a:spLocks noGrp="1"/>
          </p:cNvSpPr>
          <p:nvPr>
            <p:ph type="sldNum" sz="quarter" idx="5"/>
          </p:nvPr>
        </p:nvSpPr>
        <p:spPr/>
        <p:txBody>
          <a:bodyPr/>
          <a:lstStyle/>
          <a:p>
            <a:pPr>
              <a:defRPr/>
            </a:pPr>
            <a:fld id="{E83E65D8-9B49-EC43-BBB1-0F187E663737}" type="slidenum">
              <a:rPr lang="en-AU" smtClean="0"/>
              <a:pPr>
                <a:defRPr/>
              </a:pPr>
              <a:t>38</a:t>
            </a:fld>
            <a:endParaRPr lang="en-AU" dirty="0"/>
          </a:p>
        </p:txBody>
      </p:sp>
    </p:spTree>
    <p:extLst>
      <p:ext uri="{BB962C8B-B14F-4D97-AF65-F5344CB8AC3E}">
        <p14:creationId xmlns:p14="http://schemas.microsoft.com/office/powerpoint/2010/main" val="413114327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Figure 11.19  Pi Step Function</a:t>
            </a:r>
          </a:p>
        </p:txBody>
      </p:sp>
      <p:sp>
        <p:nvSpPr>
          <p:cNvPr id="4" name="Slide Number Placeholder 3"/>
          <p:cNvSpPr>
            <a:spLocks noGrp="1"/>
          </p:cNvSpPr>
          <p:nvPr>
            <p:ph type="sldNum" sz="quarter" idx="10"/>
          </p:nvPr>
        </p:nvSpPr>
        <p:spPr/>
        <p:txBody>
          <a:bodyPr/>
          <a:lstStyle/>
          <a:p>
            <a:pPr>
              <a:defRPr/>
            </a:pPr>
            <a:fld id="{E83E65D8-9B49-EC43-BBB1-0F187E663737}" type="slidenum">
              <a:rPr lang="en-AU" smtClean="0"/>
              <a:pPr>
                <a:defRPr/>
              </a:pPr>
              <a:t>39</a:t>
            </a:fld>
            <a:endParaRPr lang="en-AU"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Slide Image Placeholder 1"/>
          <p:cNvSpPr>
            <a:spLocks noGrp="1" noRot="1" noChangeAspect="1"/>
          </p:cNvSpPr>
          <p:nvPr>
            <p:ph type="sldImg"/>
          </p:nvPr>
        </p:nvSpPr>
        <p:spPr>
          <a:ln/>
        </p:spPr>
      </p:sp>
      <p:sp>
        <p:nvSpPr>
          <p:cNvPr id="21507" name="Notes Placeholder 2"/>
          <p:cNvSpPr>
            <a:spLocks noGrp="1"/>
          </p:cNvSpPr>
          <p:nvPr>
            <p:ph type="body" idx="1"/>
          </p:nvPr>
        </p:nvSpPr>
        <p:spPr>
          <a:noFill/>
          <a:ln/>
        </p:spPr>
        <p:txBody>
          <a:bodyPr/>
          <a:lstStyle/>
          <a:p>
            <a:r>
              <a:rPr lang="en-US" sz="1200" kern="1200" baseline="0" dirty="0">
                <a:solidFill>
                  <a:schemeClr val="tx1"/>
                </a:solidFill>
                <a:latin typeface="Arial" charset="0"/>
                <a:ea typeface="ＭＳ Ｐゴシック" charset="-128"/>
                <a:cs typeface="ＭＳ Ｐゴシック" charset="-128"/>
              </a:rPr>
              <a:t> Figure 11.1 depicts the general operation of a cryptographic hash function.</a:t>
            </a:r>
          </a:p>
          <a:p>
            <a:r>
              <a:rPr lang="en-US" sz="1200" kern="1200" baseline="0" dirty="0">
                <a:solidFill>
                  <a:schemeClr val="tx1"/>
                </a:solidFill>
                <a:latin typeface="Arial" charset="0"/>
                <a:ea typeface="ＭＳ Ｐゴシック" charset="-128"/>
                <a:cs typeface="ＭＳ Ｐゴシック" charset="-128"/>
              </a:rPr>
              <a:t>Typically, the input is padded out to an integer multiple of some fixed length</a:t>
            </a:r>
          </a:p>
          <a:p>
            <a:r>
              <a:rPr lang="en-US" sz="1200" kern="1200" baseline="0" dirty="0">
                <a:solidFill>
                  <a:schemeClr val="tx1"/>
                </a:solidFill>
                <a:latin typeface="Arial" charset="0"/>
                <a:ea typeface="ＭＳ Ｐゴシック" charset="-128"/>
                <a:cs typeface="ＭＳ Ｐゴシック" charset="-128"/>
              </a:rPr>
              <a:t>(e.g., 1024 bits), and the padding includes the value of the length of the original message in bits. The length field is a security measure to increase the difficulty for  an attacker to produce an alternative message with the same hash value.</a:t>
            </a:r>
            <a:endParaRPr lang="en-US" dirty="0">
              <a:latin typeface="Arial" pitchFamily="-84" charset="0"/>
              <a:ea typeface="ＭＳ Ｐゴシック" pitchFamily="-84" charset="-128"/>
              <a:cs typeface="ＭＳ Ｐゴシック" pitchFamily="-84" charset="-128"/>
            </a:endParaRPr>
          </a:p>
        </p:txBody>
      </p:sp>
      <p:sp>
        <p:nvSpPr>
          <p:cNvPr id="21508" name="Slide Number Placeholder 3"/>
          <p:cNvSpPr>
            <a:spLocks noGrp="1"/>
          </p:cNvSpPr>
          <p:nvPr>
            <p:ph type="sldNum" sz="quarter" idx="5"/>
          </p:nvPr>
        </p:nvSpPr>
        <p:spPr>
          <a:noFill/>
        </p:spPr>
        <p:txBody>
          <a:bodyPr/>
          <a:lstStyle/>
          <a:p>
            <a:fld id="{5C5B7352-273A-EB4C-8779-60CE0036EC84}" type="slidenum">
              <a:rPr lang="en-AU" smtClean="0">
                <a:latin typeface="Arial" pitchFamily="-84" charset="0"/>
              </a:rPr>
              <a:pPr/>
              <a:t>4</a:t>
            </a:fld>
            <a:endParaRPr lang="en-AU" dirty="0">
              <a:latin typeface="Arial" pitchFamily="-84" charset="0"/>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a:solidFill>
                  <a:schemeClr val="tx1"/>
                </a:solidFill>
                <a:effectLst/>
                <a:latin typeface="Arial" charset="0"/>
                <a:ea typeface="ＭＳ Ｐゴシック" charset="-128"/>
                <a:cs typeface="ＭＳ Ｐゴシック" charset="-128"/>
              </a:rPr>
              <a:t>Table 11.8 lists the 24 64-bit round constants. Note that the Hamming weight, or number of 1 bits, in the round constants ranges from 1 to 6. Most of the bit positions are zero and thus do not change the corresponding bits in </a:t>
            </a:r>
            <a:r>
              <a:rPr lang="en-US" sz="1200" i="1" kern="1200" dirty="0">
                <a:solidFill>
                  <a:schemeClr val="tx1"/>
                </a:solidFill>
                <a:effectLst/>
                <a:latin typeface="Arial" charset="0"/>
                <a:ea typeface="ＭＳ Ｐゴシック" charset="-128"/>
                <a:cs typeface="ＭＳ Ｐゴシック" charset="-128"/>
              </a:rPr>
              <a:t>L</a:t>
            </a:r>
            <a:r>
              <a:rPr lang="en-US" sz="1200" kern="1200" dirty="0">
                <a:solidFill>
                  <a:schemeClr val="tx1"/>
                </a:solidFill>
                <a:effectLst/>
                <a:latin typeface="Arial" charset="0"/>
                <a:ea typeface="ＭＳ Ｐゴシック" charset="-128"/>
                <a:cs typeface="ＭＳ Ｐゴシック" charset="-128"/>
              </a:rPr>
              <a:t>[0, 0]. </a:t>
            </a:r>
            <a:endParaRPr lang="en-US" dirty="0"/>
          </a:p>
        </p:txBody>
      </p:sp>
      <p:sp>
        <p:nvSpPr>
          <p:cNvPr id="4" name="Slide Number Placeholder 3"/>
          <p:cNvSpPr>
            <a:spLocks noGrp="1"/>
          </p:cNvSpPr>
          <p:nvPr>
            <p:ph type="sldNum" sz="quarter" idx="10"/>
          </p:nvPr>
        </p:nvSpPr>
        <p:spPr/>
        <p:txBody>
          <a:bodyPr/>
          <a:lstStyle/>
          <a:p>
            <a:pPr>
              <a:defRPr/>
            </a:pPr>
            <a:fld id="{E83E65D8-9B49-EC43-BBB1-0F187E663737}" type="slidenum">
              <a:rPr lang="en-AU" smtClean="0"/>
              <a:pPr>
                <a:defRPr/>
              </a:pPr>
              <a:t>40</a:t>
            </a:fld>
            <a:endParaRPr lang="en-AU"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1031"/>
          <p:cNvSpPr>
            <a:spLocks noGrp="1" noChangeArrowheads="1"/>
          </p:cNvSpPr>
          <p:nvPr>
            <p:ph type="sldNum" sz="quarter" idx="5"/>
          </p:nvPr>
        </p:nvSpPr>
        <p:spPr>
          <a:noFill/>
        </p:spPr>
        <p:txBody>
          <a:bodyPr/>
          <a:lstStyle/>
          <a:p>
            <a:fld id="{800FD7ED-C008-874C-A44A-6FBCC1FFE7C2}" type="slidenum">
              <a:rPr lang="en-AU">
                <a:latin typeface="Arial" pitchFamily="-84" charset="0"/>
              </a:rPr>
              <a:pPr/>
              <a:t>41</a:t>
            </a:fld>
            <a:endParaRPr lang="en-AU" dirty="0">
              <a:latin typeface="Arial" pitchFamily="-84" charset="0"/>
            </a:endParaRPr>
          </a:p>
        </p:txBody>
      </p:sp>
      <p:sp>
        <p:nvSpPr>
          <p:cNvPr id="131075" name="Rectangle 2"/>
          <p:cNvSpPr>
            <a:spLocks noGrp="1" noRot="1" noChangeAspect="1" noChangeArrowheads="1" noTextEdit="1"/>
          </p:cNvSpPr>
          <p:nvPr>
            <p:ph type="sldImg"/>
          </p:nvPr>
        </p:nvSpPr>
        <p:spPr>
          <a:ln/>
        </p:spPr>
      </p:sp>
      <p:sp>
        <p:nvSpPr>
          <p:cNvPr id="131076" name="Rectangle 3"/>
          <p:cNvSpPr>
            <a:spLocks noGrp="1" noChangeArrowheads="1"/>
          </p:cNvSpPr>
          <p:nvPr>
            <p:ph type="body" idx="1"/>
          </p:nvPr>
        </p:nvSpPr>
        <p:spPr>
          <a:noFill/>
          <a:ln/>
        </p:spPr>
        <p:txBody>
          <a:bodyPr/>
          <a:lstStyle/>
          <a:p>
            <a:pPr eaLnBrk="1" hangingPunct="1"/>
            <a:r>
              <a:rPr lang="en-US" dirty="0">
                <a:latin typeface="Arial" pitchFamily="-84" charset="0"/>
                <a:ea typeface="ＭＳ Ｐゴシック" pitchFamily="-84" charset="-128"/>
                <a:cs typeface="ＭＳ Ｐゴシック" pitchFamily="-84" charset="-128"/>
              </a:rPr>
              <a:t>Chapter 11 summary.</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7"/>
          <p:cNvSpPr>
            <a:spLocks noGrp="1" noChangeArrowheads="1"/>
          </p:cNvSpPr>
          <p:nvPr>
            <p:ph type="sldNum" sz="quarter" idx="5"/>
          </p:nvPr>
        </p:nvSpPr>
        <p:spPr>
          <a:noFill/>
        </p:spPr>
        <p:txBody>
          <a:bodyPr/>
          <a:lstStyle/>
          <a:p>
            <a:fld id="{F0284054-E12D-3C42-9621-A1064B46B9DD}" type="slidenum">
              <a:rPr lang="en-AU">
                <a:latin typeface="Arial" pitchFamily="-84" charset="0"/>
              </a:rPr>
              <a:pPr/>
              <a:t>5</a:t>
            </a:fld>
            <a:endParaRPr lang="en-AU" dirty="0">
              <a:latin typeface="Arial" pitchFamily="-84" charset="0"/>
            </a:endParaRPr>
          </a:p>
        </p:txBody>
      </p:sp>
      <p:sp>
        <p:nvSpPr>
          <p:cNvPr id="23555" name="Rectangle 2"/>
          <p:cNvSpPr>
            <a:spLocks noGrp="1" noRot="1" noChangeAspect="1" noChangeArrowheads="1" noTextEdit="1"/>
          </p:cNvSpPr>
          <p:nvPr>
            <p:ph type="sldImg"/>
          </p:nvPr>
        </p:nvSpPr>
        <p:spPr>
          <a:ln/>
        </p:spPr>
      </p:sp>
      <p:sp>
        <p:nvSpPr>
          <p:cNvPr id="23556" name="Rectangle 3"/>
          <p:cNvSpPr>
            <a:spLocks noGrp="1" noChangeArrowheads="1"/>
          </p:cNvSpPr>
          <p:nvPr>
            <p:ph type="body" idx="1"/>
          </p:nvPr>
        </p:nvSpPr>
        <p:spPr>
          <a:noFill/>
          <a:ln/>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ＭＳ Ｐゴシック" charset="-128"/>
                <a:cs typeface="ＭＳ Ｐゴシック" charset="-128"/>
              </a:rPr>
              <a:t>Message authentication is a mechanism or service used to verify the integrity of a message. Message authentication assures that data received are exactly as sent (i.e., there is no modification, insertion, deletion, or replay). In many cases, there is a requirement that the authentication mechanism assures that the purported identity of the sender is valid. When a hash function is used to provide message authentication, the hash function value is often referred to as a </a:t>
            </a:r>
            <a:r>
              <a:rPr lang="en-US" sz="1200" b="1" kern="1200" dirty="0">
                <a:solidFill>
                  <a:schemeClr val="tx1"/>
                </a:solidFill>
                <a:effectLst/>
                <a:latin typeface="Arial" charset="0"/>
                <a:ea typeface="ＭＳ Ｐゴシック" charset="-128"/>
                <a:cs typeface="ＭＳ Ｐゴシック" charset="-128"/>
              </a:rPr>
              <a:t>message digest.</a:t>
            </a:r>
            <a:endParaRPr lang="en-US" sz="1200" kern="1200" baseline="0" dirty="0">
              <a:solidFill>
                <a:schemeClr val="tx1"/>
              </a:solidFill>
              <a:latin typeface="Arial" charset="0"/>
              <a:ea typeface="ＭＳ Ｐゴシック" charset="-128"/>
              <a:cs typeface="ＭＳ Ｐゴシック" charset="-128"/>
            </a:endParaRPr>
          </a:p>
          <a:p>
            <a:endParaRPr lang="en-US" sz="1200" kern="1200" baseline="0" dirty="0">
              <a:solidFill>
                <a:schemeClr val="tx1"/>
              </a:solidFill>
              <a:latin typeface="Arial" charset="0"/>
              <a:ea typeface="ＭＳ Ｐゴシック" charset="-128"/>
              <a:cs typeface="ＭＳ Ｐゴシック" charset="-128"/>
            </a:endParaRPr>
          </a:p>
          <a:p>
            <a:endParaRPr lang="en-US" sz="1200" kern="1200" baseline="0" dirty="0">
              <a:solidFill>
                <a:schemeClr val="tx1"/>
              </a:solidFill>
              <a:latin typeface="Arial" charset="0"/>
              <a:ea typeface="ＭＳ Ｐゴシック" charset="-128"/>
              <a:cs typeface="ＭＳ Ｐゴシック" charset="-128"/>
            </a:endParaRPr>
          </a:p>
          <a:p>
            <a:r>
              <a:rPr lang="en-US" sz="1200" kern="1200" baseline="0" dirty="0">
                <a:solidFill>
                  <a:schemeClr val="tx1"/>
                </a:solidFill>
                <a:latin typeface="Arial" charset="0"/>
                <a:ea typeface="ＭＳ Ｐゴシック" charset="-128"/>
                <a:cs typeface="ＭＳ Ｐゴシック" charset="-128"/>
              </a:rPr>
              <a:t> The essence of the use of a hash function for message authentication is as</a:t>
            </a:r>
          </a:p>
          <a:p>
            <a:r>
              <a:rPr lang="en-US" sz="1200" kern="1200" baseline="0" dirty="0">
                <a:solidFill>
                  <a:schemeClr val="tx1"/>
                </a:solidFill>
                <a:latin typeface="Arial" charset="0"/>
                <a:ea typeface="ＭＳ Ｐゴシック" charset="-128"/>
                <a:cs typeface="ＭＳ Ｐゴシック" charset="-128"/>
              </a:rPr>
              <a:t>follows. The sender computes a hash value as a function of the bits in the message and transmits both the hash value and the message. The receiver performs the same hash calculation on the message bits and compares this value with the incoming hash value. If there is a mismatch, the receiver knows that the message (or possibly the hash value) has been altered (Figure 11.2a).</a:t>
            </a:r>
          </a:p>
          <a:p>
            <a:endParaRPr lang="en-US" sz="1200" kern="1200" baseline="0" dirty="0">
              <a:solidFill>
                <a:schemeClr val="tx1"/>
              </a:solidFill>
              <a:latin typeface="Arial" charset="0"/>
              <a:ea typeface="ＭＳ Ｐゴシック" charset="-128"/>
              <a:cs typeface="ＭＳ Ｐゴシック" charset="-128"/>
            </a:endParaRPr>
          </a:p>
          <a:p>
            <a:r>
              <a:rPr lang="en-US" sz="1200" kern="1200" baseline="0" dirty="0">
                <a:solidFill>
                  <a:schemeClr val="tx1"/>
                </a:solidFill>
                <a:latin typeface="Arial" charset="0"/>
                <a:ea typeface="ＭＳ Ｐゴシック" charset="-128"/>
                <a:cs typeface="ＭＳ Ｐゴシック" charset="-128"/>
              </a:rPr>
              <a:t>The hash function must be transmitted in a secure fashion. That is, the hash</a:t>
            </a:r>
          </a:p>
          <a:p>
            <a:r>
              <a:rPr lang="en-US" sz="1200" kern="1200" baseline="0" dirty="0">
                <a:solidFill>
                  <a:schemeClr val="tx1"/>
                </a:solidFill>
                <a:latin typeface="Arial" charset="0"/>
                <a:ea typeface="ＭＳ Ｐゴシック" charset="-128"/>
                <a:cs typeface="ＭＳ Ｐゴシック" charset="-128"/>
              </a:rPr>
              <a:t>function must be protected so that if an adversary alters or replaces the message,</a:t>
            </a:r>
          </a:p>
          <a:p>
            <a:r>
              <a:rPr lang="en-US" sz="1200" kern="1200" baseline="0" dirty="0">
                <a:solidFill>
                  <a:schemeClr val="tx1"/>
                </a:solidFill>
                <a:latin typeface="Arial" charset="0"/>
                <a:ea typeface="ＭＳ Ｐゴシック" charset="-128"/>
                <a:cs typeface="ＭＳ Ｐゴシック" charset="-128"/>
              </a:rPr>
              <a:t>it is not feasible for adversary to also alter the hash value to fool the receiver. This</a:t>
            </a:r>
          </a:p>
          <a:p>
            <a:r>
              <a:rPr lang="en-US" sz="1200" kern="1200" baseline="0" dirty="0">
                <a:solidFill>
                  <a:schemeClr val="tx1"/>
                </a:solidFill>
                <a:latin typeface="Arial" charset="0"/>
                <a:ea typeface="ＭＳ Ｐゴシック" charset="-128"/>
                <a:cs typeface="ＭＳ Ｐゴシック" charset="-128"/>
              </a:rPr>
              <a:t>type of attack is shown in Figure 11.2b. In this example, Alice transmits a data block and attaches a hash value. Darth intercepts the message, alters or replaces the data block, and calculates and attaches a new hash value. Bob receives the altered data with the new hash value and does not detect the change. To prevent this attack, the hash value generated by Alice must be protected.</a:t>
            </a:r>
            <a:endParaRPr lang="en-US" dirty="0">
              <a:latin typeface="Arial" pitchFamily="-84" charset="0"/>
              <a:ea typeface="ＭＳ Ｐゴシック" pitchFamily="-84" charset="-128"/>
              <a:cs typeface="ＭＳ Ｐゴシック" pitchFamily="-84" charset="-128"/>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p:cNvSpPr>
            <a:spLocks noGrp="1" noChangeArrowheads="1"/>
          </p:cNvSpPr>
          <p:nvPr>
            <p:ph type="sldNum" sz="quarter" idx="5"/>
          </p:nvPr>
        </p:nvSpPr>
        <p:spPr>
          <a:noFill/>
        </p:spPr>
        <p:txBody>
          <a:bodyPr/>
          <a:lstStyle/>
          <a:p>
            <a:fld id="{03AD3A50-32C5-6040-9782-496820E555AB}" type="slidenum">
              <a:rPr lang="en-AU">
                <a:latin typeface="Arial" pitchFamily="-84" charset="0"/>
              </a:rPr>
              <a:pPr/>
              <a:t>6</a:t>
            </a:fld>
            <a:endParaRPr lang="en-AU" dirty="0">
              <a:latin typeface="Arial" pitchFamily="-84" charset="0"/>
            </a:endParaRPr>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p:spPr>
        <p:txBody>
          <a:bodyPr/>
          <a:lstStyle/>
          <a:p>
            <a:r>
              <a:rPr lang="en-US" sz="1200" kern="1200" baseline="0" dirty="0">
                <a:solidFill>
                  <a:schemeClr val="tx1"/>
                </a:solidFill>
                <a:latin typeface="Arial" charset="0"/>
                <a:ea typeface="ＭＳ Ｐゴシック" charset="-128"/>
                <a:cs typeface="ＭＳ Ｐゴシック" charset="-128"/>
              </a:rPr>
              <a:t> </a:t>
            </a:r>
            <a:r>
              <a:rPr lang="en-US" sz="1200" b="0" kern="1200" baseline="0" dirty="0">
                <a:solidFill>
                  <a:schemeClr val="tx1"/>
                </a:solidFill>
                <a:latin typeface="Arial" charset="0"/>
                <a:ea typeface="ＭＳ Ｐゴシック" charset="-128"/>
                <a:cs typeface="ＭＳ Ｐゴシック" charset="-128"/>
              </a:rPr>
              <a:t>Figure 11.3 illustrates a variety of ways in which a hash code can be used to</a:t>
            </a:r>
          </a:p>
          <a:p>
            <a:r>
              <a:rPr lang="en-US" sz="1200" b="0" kern="1200" baseline="0" dirty="0">
                <a:solidFill>
                  <a:schemeClr val="tx1"/>
                </a:solidFill>
                <a:latin typeface="Arial" charset="0"/>
                <a:ea typeface="ＭＳ Ｐゴシック" charset="-128"/>
                <a:cs typeface="ＭＳ Ｐゴシック" charset="-128"/>
              </a:rPr>
              <a:t>provide message authentication, as follows:</a:t>
            </a:r>
          </a:p>
          <a:p>
            <a:endParaRPr lang="en-US" sz="1200" b="0" kern="1200" baseline="0" dirty="0">
              <a:solidFill>
                <a:schemeClr val="tx1"/>
              </a:solidFill>
              <a:latin typeface="Arial" charset="0"/>
              <a:ea typeface="ＭＳ Ｐゴシック" charset="-128"/>
              <a:cs typeface="ＭＳ Ｐゴシック" charset="-128"/>
            </a:endParaRPr>
          </a:p>
          <a:p>
            <a:r>
              <a:rPr lang="en-US" sz="1200" b="0" kern="1200" baseline="0" dirty="0">
                <a:solidFill>
                  <a:schemeClr val="tx1"/>
                </a:solidFill>
                <a:latin typeface="Arial" charset="0"/>
                <a:ea typeface="ＭＳ Ｐゴシック" charset="-128"/>
                <a:cs typeface="ＭＳ Ｐゴシック" charset="-128"/>
              </a:rPr>
              <a:t>a. The message plus concatenated hash code is encrypted using symmetric</a:t>
            </a:r>
          </a:p>
          <a:p>
            <a:r>
              <a:rPr lang="en-US" sz="1200" b="0" kern="1200" baseline="0" dirty="0">
                <a:solidFill>
                  <a:schemeClr val="tx1"/>
                </a:solidFill>
                <a:latin typeface="Arial" charset="0"/>
                <a:ea typeface="ＭＳ Ｐゴシック" charset="-128"/>
                <a:cs typeface="ＭＳ Ｐゴシック" charset="-128"/>
              </a:rPr>
              <a:t>encryption. Because only A and B share the secret key, the message must</a:t>
            </a:r>
          </a:p>
          <a:p>
            <a:r>
              <a:rPr lang="en-US" sz="1200" b="0" kern="1200" baseline="0" dirty="0">
                <a:solidFill>
                  <a:schemeClr val="tx1"/>
                </a:solidFill>
                <a:latin typeface="Arial" charset="0"/>
                <a:ea typeface="ＭＳ Ｐゴシック" charset="-128"/>
                <a:cs typeface="ＭＳ Ｐゴシック" charset="-128"/>
              </a:rPr>
              <a:t>have come from A and has not been altered. The hash code provides the structure or redundancy required to achieve authentication. Because encryption is</a:t>
            </a:r>
          </a:p>
          <a:p>
            <a:r>
              <a:rPr lang="en-US" sz="1200" b="0" kern="1200" baseline="0" dirty="0">
                <a:solidFill>
                  <a:schemeClr val="tx1"/>
                </a:solidFill>
                <a:latin typeface="Arial" charset="0"/>
                <a:ea typeface="ＭＳ Ｐゴシック" charset="-128"/>
                <a:cs typeface="ＭＳ Ｐゴシック" charset="-128"/>
              </a:rPr>
              <a:t>applied to the entire message plus hash code, confidentiality is also provided.</a:t>
            </a:r>
          </a:p>
          <a:p>
            <a:endParaRPr lang="en-US" sz="1200" b="0" kern="1200" baseline="0" dirty="0">
              <a:solidFill>
                <a:schemeClr val="tx1"/>
              </a:solidFill>
              <a:latin typeface="Arial" charset="0"/>
              <a:ea typeface="ＭＳ Ｐゴシック" charset="-128"/>
              <a:cs typeface="ＭＳ Ｐゴシック" charset="-128"/>
            </a:endParaRPr>
          </a:p>
          <a:p>
            <a:r>
              <a:rPr lang="en-US" sz="1200" b="0" kern="1200" baseline="0" dirty="0">
                <a:solidFill>
                  <a:schemeClr val="tx1"/>
                </a:solidFill>
                <a:latin typeface="Arial" charset="0"/>
                <a:ea typeface="ＭＳ Ｐゴシック" charset="-128"/>
                <a:cs typeface="ＭＳ Ｐゴシック" charset="-128"/>
              </a:rPr>
              <a:t>b. Only the hash code is encrypted, using symmetric encryption. This reduces the</a:t>
            </a:r>
          </a:p>
          <a:p>
            <a:r>
              <a:rPr lang="en-US" sz="1200" b="0" kern="1200" baseline="0" dirty="0">
                <a:solidFill>
                  <a:schemeClr val="tx1"/>
                </a:solidFill>
                <a:latin typeface="Arial" charset="0"/>
                <a:ea typeface="ＭＳ Ｐゴシック" charset="-128"/>
                <a:cs typeface="ＭＳ Ｐゴシック" charset="-128"/>
              </a:rPr>
              <a:t>processing burden for those applications that do not require confidentiality.</a:t>
            </a:r>
          </a:p>
          <a:p>
            <a:endParaRPr lang="en-US" sz="1200" b="0" kern="1200" baseline="0" dirty="0">
              <a:solidFill>
                <a:schemeClr val="tx1"/>
              </a:solidFill>
              <a:latin typeface="Arial" charset="0"/>
              <a:ea typeface="ＭＳ Ｐゴシック" charset="-128"/>
              <a:cs typeface="ＭＳ Ｐゴシック" charset="-128"/>
            </a:endParaRPr>
          </a:p>
          <a:p>
            <a:r>
              <a:rPr lang="en-US" sz="1200" b="0" kern="1200" baseline="0" dirty="0">
                <a:solidFill>
                  <a:schemeClr val="tx1"/>
                </a:solidFill>
                <a:latin typeface="Arial" charset="0"/>
                <a:ea typeface="ＭＳ Ｐゴシック" charset="-128"/>
                <a:cs typeface="ＭＳ Ｐゴシック" charset="-128"/>
              </a:rPr>
              <a:t>c. It is possible to use a hash function but no encryption for message authentication. The technique assumes that the two communicating parties share a common secret value S. A computes the hash value over the concatenation of M and S and appends the resulting hash value to M. Because B possesses S, it can recompute the hash value to verify. Because the secret value itself is not sent, an opponent cannot modify an intercepted message and cannot generate a false message.</a:t>
            </a:r>
          </a:p>
          <a:p>
            <a:endParaRPr lang="en-US" sz="1200" b="0" kern="1200" baseline="0" dirty="0">
              <a:solidFill>
                <a:schemeClr val="tx1"/>
              </a:solidFill>
              <a:latin typeface="Arial" charset="0"/>
              <a:ea typeface="ＭＳ Ｐゴシック" charset="-128"/>
              <a:cs typeface="ＭＳ Ｐゴシック" charset="-128"/>
            </a:endParaRPr>
          </a:p>
          <a:p>
            <a:r>
              <a:rPr lang="en-US" sz="1200" b="0" kern="1200" baseline="0" dirty="0">
                <a:solidFill>
                  <a:schemeClr val="tx1"/>
                </a:solidFill>
                <a:latin typeface="Arial" charset="0"/>
                <a:ea typeface="ＭＳ Ｐゴシック" charset="-128"/>
                <a:cs typeface="ＭＳ Ｐゴシック" charset="-128"/>
              </a:rPr>
              <a:t>d. Confidentiality can be added to the approach of method (c) by encrypting the</a:t>
            </a:r>
          </a:p>
          <a:p>
            <a:r>
              <a:rPr lang="en-US" sz="1200" b="0" kern="1200" baseline="0" dirty="0">
                <a:solidFill>
                  <a:schemeClr val="tx1"/>
                </a:solidFill>
                <a:latin typeface="Arial" charset="0"/>
                <a:ea typeface="ＭＳ Ｐゴシック" charset="-128"/>
                <a:cs typeface="ＭＳ Ｐゴシック" charset="-128"/>
              </a:rPr>
              <a:t>entire message plus the hash code.</a:t>
            </a:r>
          </a:p>
          <a:p>
            <a:endParaRPr lang="en-US" sz="1200" b="0" kern="1200" baseline="0" dirty="0">
              <a:solidFill>
                <a:schemeClr val="tx1"/>
              </a:solidFill>
              <a:latin typeface="Arial" charset="0"/>
              <a:ea typeface="ＭＳ Ｐゴシック" charset="-128"/>
              <a:cs typeface="ＭＳ Ｐゴシック" charset="-128"/>
            </a:endParaRPr>
          </a:p>
          <a:p>
            <a:r>
              <a:rPr lang="en-US" sz="1200" kern="1200" baseline="0" dirty="0">
                <a:solidFill>
                  <a:schemeClr val="tx1"/>
                </a:solidFill>
                <a:latin typeface="Arial" charset="0"/>
                <a:ea typeface="ＭＳ Ｐゴシック" charset="-128"/>
                <a:cs typeface="ＭＳ Ｐゴシック" charset="-128"/>
              </a:rPr>
              <a:t>When confidentiality is not required, method (b) has an advantage over</a:t>
            </a:r>
          </a:p>
          <a:p>
            <a:r>
              <a:rPr lang="en-US" sz="1200" kern="1200" baseline="0" dirty="0">
                <a:solidFill>
                  <a:schemeClr val="tx1"/>
                </a:solidFill>
                <a:latin typeface="Arial" charset="0"/>
                <a:ea typeface="ＭＳ Ｐゴシック" charset="-128"/>
                <a:cs typeface="ＭＳ Ｐゴシック" charset="-128"/>
              </a:rPr>
              <a:t>methods (a) and (d), which encrypts the entire message, in that less computation</a:t>
            </a:r>
          </a:p>
          <a:p>
            <a:r>
              <a:rPr lang="en-US" sz="1200" kern="1200" baseline="0" dirty="0">
                <a:solidFill>
                  <a:schemeClr val="tx1"/>
                </a:solidFill>
                <a:latin typeface="Arial" charset="0"/>
                <a:ea typeface="ＭＳ Ｐゴシック" charset="-128"/>
                <a:cs typeface="ＭＳ Ｐゴシック" charset="-128"/>
              </a:rPr>
              <a:t>is required. Nevertheless, there has been growing interest in techniques that</a:t>
            </a:r>
          </a:p>
          <a:p>
            <a:r>
              <a:rPr lang="en-US" sz="1200" kern="1200" baseline="0" dirty="0">
                <a:solidFill>
                  <a:schemeClr val="tx1"/>
                </a:solidFill>
                <a:latin typeface="Arial" charset="0"/>
                <a:ea typeface="ＭＳ Ｐゴシック" charset="-128"/>
                <a:cs typeface="ＭＳ Ｐゴシック" charset="-128"/>
              </a:rPr>
              <a:t>avoid encryption (Figure 11.3c). Several reasons for this interest are pointed out in</a:t>
            </a:r>
          </a:p>
          <a:p>
            <a:r>
              <a:rPr lang="en-US" sz="1200" kern="1200" baseline="0" dirty="0">
                <a:solidFill>
                  <a:schemeClr val="tx1"/>
                </a:solidFill>
                <a:latin typeface="Arial" charset="0"/>
                <a:ea typeface="ＭＳ Ｐゴシック" charset="-128"/>
                <a:cs typeface="ＭＳ Ｐゴシック" charset="-128"/>
              </a:rPr>
              <a:t>[TSUD92].</a:t>
            </a:r>
          </a:p>
          <a:p>
            <a:endParaRPr lang="en-US" sz="1200" kern="1200" baseline="0" dirty="0">
              <a:solidFill>
                <a:schemeClr val="tx1"/>
              </a:solidFill>
              <a:latin typeface="Arial" charset="0"/>
              <a:ea typeface="ＭＳ Ｐゴシック" charset="-128"/>
              <a:cs typeface="ＭＳ Ｐゴシック" charset="-128"/>
            </a:endParaRPr>
          </a:p>
          <a:p>
            <a:r>
              <a:rPr lang="en-US" sz="1200" kern="1200" baseline="0" dirty="0">
                <a:solidFill>
                  <a:schemeClr val="tx1"/>
                </a:solidFill>
                <a:latin typeface="Arial" charset="0"/>
                <a:ea typeface="ＭＳ Ｐゴシック" charset="-128"/>
                <a:cs typeface="ＭＳ Ｐゴシック" charset="-128"/>
              </a:rPr>
              <a:t>•  Encryption software is relatively slow. Even though the amount of data to be</a:t>
            </a:r>
          </a:p>
          <a:p>
            <a:r>
              <a:rPr lang="en-US" sz="1200" kern="1200" baseline="0" dirty="0">
                <a:solidFill>
                  <a:schemeClr val="tx1"/>
                </a:solidFill>
                <a:latin typeface="Arial" charset="0"/>
                <a:ea typeface="ＭＳ Ｐゴシック" charset="-128"/>
                <a:cs typeface="ＭＳ Ｐゴシック" charset="-128"/>
              </a:rPr>
              <a:t>encrypted per message is small, there may be a steady stream of messages into</a:t>
            </a:r>
          </a:p>
          <a:p>
            <a:r>
              <a:rPr lang="en-US" sz="1200" kern="1200" baseline="0" dirty="0">
                <a:solidFill>
                  <a:schemeClr val="tx1"/>
                </a:solidFill>
                <a:latin typeface="Arial" charset="0"/>
                <a:ea typeface="ＭＳ Ｐゴシック" charset="-128"/>
                <a:cs typeface="ＭＳ Ｐゴシック" charset="-128"/>
              </a:rPr>
              <a:t>and out of a system.</a:t>
            </a:r>
          </a:p>
          <a:p>
            <a:endParaRPr lang="en-US" sz="1200" kern="1200" baseline="0" dirty="0">
              <a:solidFill>
                <a:schemeClr val="tx1"/>
              </a:solidFill>
              <a:latin typeface="Arial" charset="0"/>
              <a:ea typeface="ＭＳ Ｐゴシック" charset="-128"/>
              <a:cs typeface="ＭＳ Ｐゴシック" charset="-128"/>
            </a:endParaRPr>
          </a:p>
          <a:p>
            <a:r>
              <a:rPr lang="en-US" sz="1200" kern="1200" baseline="0" dirty="0">
                <a:solidFill>
                  <a:schemeClr val="tx1"/>
                </a:solidFill>
                <a:latin typeface="Arial" charset="0"/>
                <a:ea typeface="ＭＳ Ｐゴシック" charset="-128"/>
                <a:cs typeface="ＭＳ Ｐゴシック" charset="-128"/>
              </a:rPr>
              <a:t>•  Encryption hardware costs are not negligible. Low-cost chip implementations</a:t>
            </a:r>
          </a:p>
          <a:p>
            <a:r>
              <a:rPr lang="en-US" sz="1200" kern="1200" baseline="0" dirty="0">
                <a:solidFill>
                  <a:schemeClr val="tx1"/>
                </a:solidFill>
                <a:latin typeface="Arial" charset="0"/>
                <a:ea typeface="ＭＳ Ｐゴシック" charset="-128"/>
                <a:cs typeface="ＭＳ Ｐゴシック" charset="-128"/>
              </a:rPr>
              <a:t>of DES are available, but the cost adds up if all nodes in a network must have</a:t>
            </a:r>
          </a:p>
          <a:p>
            <a:r>
              <a:rPr lang="en-US" sz="1200" kern="1200" baseline="0" dirty="0">
                <a:solidFill>
                  <a:schemeClr val="tx1"/>
                </a:solidFill>
                <a:latin typeface="Arial" charset="0"/>
                <a:ea typeface="ＭＳ Ｐゴシック" charset="-128"/>
                <a:cs typeface="ＭＳ Ｐゴシック" charset="-128"/>
              </a:rPr>
              <a:t>this capability.</a:t>
            </a:r>
          </a:p>
          <a:p>
            <a:endParaRPr lang="en-US" sz="1200" kern="1200" baseline="0" dirty="0">
              <a:solidFill>
                <a:schemeClr val="tx1"/>
              </a:solidFill>
              <a:latin typeface="Arial" charset="0"/>
              <a:ea typeface="ＭＳ Ｐゴシック" charset="-128"/>
              <a:cs typeface="ＭＳ Ｐゴシック" charset="-128"/>
            </a:endParaRPr>
          </a:p>
          <a:p>
            <a:r>
              <a:rPr lang="en-US" sz="1200" kern="1200" baseline="0" dirty="0">
                <a:solidFill>
                  <a:schemeClr val="tx1"/>
                </a:solidFill>
                <a:latin typeface="Arial" charset="0"/>
                <a:ea typeface="ＭＳ Ｐゴシック" charset="-128"/>
                <a:cs typeface="ＭＳ Ｐゴシック" charset="-128"/>
              </a:rPr>
              <a:t>•  Encryption hardware is optimized toward large data sizes. For small blocks</a:t>
            </a:r>
          </a:p>
          <a:p>
            <a:r>
              <a:rPr lang="en-US" sz="1200" kern="1200" baseline="0" dirty="0">
                <a:solidFill>
                  <a:schemeClr val="tx1"/>
                </a:solidFill>
                <a:latin typeface="Arial" charset="0"/>
                <a:ea typeface="ＭＳ Ｐゴシック" charset="-128"/>
                <a:cs typeface="ＭＳ Ｐゴシック" charset="-128"/>
              </a:rPr>
              <a:t>of data, a high proportion of the time is spent in initialization/invocation</a:t>
            </a:r>
          </a:p>
          <a:p>
            <a:r>
              <a:rPr lang="en-US" sz="1200" kern="1200" baseline="0" dirty="0">
                <a:solidFill>
                  <a:schemeClr val="tx1"/>
                </a:solidFill>
                <a:latin typeface="Arial" charset="0"/>
                <a:ea typeface="ＭＳ Ｐゴシック" charset="-128"/>
                <a:cs typeface="ＭＳ Ｐゴシック" charset="-128"/>
              </a:rPr>
              <a:t>overhead.</a:t>
            </a:r>
          </a:p>
          <a:p>
            <a:endParaRPr lang="en-US" sz="1200" kern="1200" baseline="0" dirty="0">
              <a:solidFill>
                <a:schemeClr val="tx1"/>
              </a:solidFill>
              <a:latin typeface="Arial" charset="0"/>
              <a:ea typeface="ＭＳ Ｐゴシック" charset="-128"/>
              <a:cs typeface="ＭＳ Ｐゴシック" charset="-128"/>
            </a:endParaRPr>
          </a:p>
          <a:p>
            <a:r>
              <a:rPr lang="en-US" sz="1200" kern="1200" baseline="0" dirty="0">
                <a:solidFill>
                  <a:schemeClr val="tx1"/>
                </a:solidFill>
                <a:latin typeface="Arial" charset="0"/>
                <a:ea typeface="ＭＳ Ｐゴシック" charset="-128"/>
                <a:cs typeface="ＭＳ Ｐゴシック" charset="-128"/>
              </a:rPr>
              <a:t>•  Encryption algorithms may be covered by patents, and there is a cost associated with licensing their use.</a:t>
            </a:r>
            <a:endParaRPr lang="en-US" b="0" dirty="0">
              <a:latin typeface="Arial" pitchFamily="-84" charset="0"/>
              <a:ea typeface="ＭＳ Ｐゴシック" pitchFamily="-84" charset="-128"/>
              <a:cs typeface="ＭＳ Ｐゴシック" pitchFamily="-84" charset="-128"/>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ＭＳ Ｐゴシック" charset="-128"/>
                <a:cs typeface="ＭＳ Ｐゴシック" charset="-128"/>
              </a:rPr>
              <a:t>More commonly, message authentication is achieved using a </a:t>
            </a:r>
            <a:r>
              <a:rPr lang="en-US" sz="1200" b="1" kern="1200" dirty="0">
                <a:solidFill>
                  <a:schemeClr val="tx1"/>
                </a:solidFill>
                <a:effectLst/>
                <a:latin typeface="Arial" charset="0"/>
                <a:ea typeface="ＭＳ Ｐゴシック" charset="-128"/>
                <a:cs typeface="ＭＳ Ｐゴシック" charset="-128"/>
              </a:rPr>
              <a:t>message authentication code (MAC)</a:t>
            </a:r>
            <a:r>
              <a:rPr lang="en-US" sz="1200" kern="1200" dirty="0">
                <a:solidFill>
                  <a:schemeClr val="tx1"/>
                </a:solidFill>
                <a:effectLst/>
                <a:latin typeface="Arial" charset="0"/>
                <a:ea typeface="ＭＳ Ｐゴシック" charset="-128"/>
                <a:cs typeface="ＭＳ Ｐゴシック" charset="-128"/>
              </a:rPr>
              <a:t>, also known as a </a:t>
            </a:r>
            <a:r>
              <a:rPr lang="en-US" sz="1200" b="1" kern="1200" dirty="0">
                <a:solidFill>
                  <a:schemeClr val="tx1"/>
                </a:solidFill>
                <a:effectLst/>
                <a:latin typeface="Arial" charset="0"/>
                <a:ea typeface="ＭＳ Ｐゴシック" charset="-128"/>
                <a:cs typeface="ＭＳ Ｐゴシック" charset="-128"/>
              </a:rPr>
              <a:t>keyed hash function</a:t>
            </a:r>
            <a:r>
              <a:rPr lang="en-US" sz="1200" kern="1200" dirty="0">
                <a:solidFill>
                  <a:schemeClr val="tx1"/>
                </a:solidFill>
                <a:effectLst/>
                <a:latin typeface="Arial" charset="0"/>
                <a:ea typeface="ＭＳ Ｐゴシック" charset="-128"/>
                <a:cs typeface="ＭＳ Ｐゴシック" charset="-128"/>
              </a:rPr>
              <a:t>. Typically, MACs are used between two parties that share a secret key to authenticate information exchanged between those parties. A MAC function takes as input a secret key and a data block and produces a hash value, referred to as the MAC, which is associated with the protected message. If the integrity of the message needs to be checked, the MAC function can be applied to the message and the result compared with the associated MAC value. An attacker who alters the message will be unable to alter the associated MAC value without knowledge of the secret key. Note that the verifying party also knows who the sending party is because no one else knows the secret key. </a:t>
            </a:r>
            <a:endParaRPr lang="en-US" dirty="0">
              <a:effectLst/>
            </a:endParaRPr>
          </a:p>
          <a:p>
            <a:endParaRPr lang="en-US" sz="1200" b="0" kern="1200" baseline="0" dirty="0">
              <a:solidFill>
                <a:schemeClr val="tx1"/>
              </a:solidFill>
              <a:latin typeface="Arial" charset="0"/>
              <a:ea typeface="ＭＳ Ｐゴシック" charset="-128"/>
              <a:cs typeface="ＭＳ Ｐゴシック" charset="-128"/>
            </a:endParaRPr>
          </a:p>
          <a:p>
            <a:r>
              <a:rPr lang="en-US" sz="1200" kern="1200" dirty="0">
                <a:solidFill>
                  <a:schemeClr val="tx1"/>
                </a:solidFill>
                <a:effectLst/>
                <a:latin typeface="Arial" charset="0"/>
                <a:ea typeface="ＭＳ Ｐゴシック" charset="-128"/>
                <a:cs typeface="ＭＳ Ｐゴシック" charset="-128"/>
              </a:rPr>
              <a:t>Note that the combination of hashing and encryption results in an overall function that is, in fact, a MAC (Figure 11.3b). That is, E(</a:t>
            </a:r>
            <a:r>
              <a:rPr lang="en-US" sz="1200" i="1" kern="1200" dirty="0">
                <a:solidFill>
                  <a:schemeClr val="tx1"/>
                </a:solidFill>
                <a:effectLst/>
                <a:latin typeface="Arial" charset="0"/>
                <a:ea typeface="ＭＳ Ｐゴシック" charset="-128"/>
                <a:cs typeface="ＭＳ Ｐゴシック" charset="-128"/>
              </a:rPr>
              <a:t>K</a:t>
            </a:r>
            <a:r>
              <a:rPr lang="en-US" sz="1200" kern="1200" dirty="0">
                <a:solidFill>
                  <a:schemeClr val="tx1"/>
                </a:solidFill>
                <a:effectLst/>
                <a:latin typeface="Arial" charset="0"/>
                <a:ea typeface="ＭＳ Ｐゴシック" charset="-128"/>
                <a:cs typeface="ＭＳ Ｐゴシック" charset="-128"/>
              </a:rPr>
              <a:t>, H(</a:t>
            </a:r>
            <a:r>
              <a:rPr lang="en-US" sz="1200" i="1" kern="1200" dirty="0">
                <a:solidFill>
                  <a:schemeClr val="tx1"/>
                </a:solidFill>
                <a:effectLst/>
                <a:latin typeface="Arial" charset="0"/>
                <a:ea typeface="ＭＳ Ｐゴシック" charset="-128"/>
                <a:cs typeface="ＭＳ Ｐゴシック" charset="-128"/>
              </a:rPr>
              <a:t>M</a:t>
            </a:r>
            <a:r>
              <a:rPr lang="en-US" sz="1200" kern="1200" dirty="0">
                <a:solidFill>
                  <a:schemeClr val="tx1"/>
                </a:solidFill>
                <a:effectLst/>
                <a:latin typeface="Arial" charset="0"/>
                <a:ea typeface="ＭＳ Ｐゴシック" charset="-128"/>
                <a:cs typeface="ＭＳ Ｐゴシック" charset="-128"/>
              </a:rPr>
              <a:t>)) is a function of a variable-length message </a:t>
            </a:r>
            <a:r>
              <a:rPr lang="en-US" sz="1200" i="1" kern="1200" dirty="0">
                <a:solidFill>
                  <a:schemeClr val="tx1"/>
                </a:solidFill>
                <a:effectLst/>
                <a:latin typeface="Arial" charset="0"/>
                <a:ea typeface="ＭＳ Ｐゴシック" charset="-128"/>
                <a:cs typeface="ＭＳ Ｐゴシック" charset="-128"/>
              </a:rPr>
              <a:t>M </a:t>
            </a:r>
            <a:r>
              <a:rPr lang="en-US" sz="1200" kern="1200" dirty="0">
                <a:solidFill>
                  <a:schemeClr val="tx1"/>
                </a:solidFill>
                <a:effectLst/>
                <a:latin typeface="Arial" charset="0"/>
                <a:ea typeface="ＭＳ Ｐゴシック" charset="-128"/>
                <a:cs typeface="ＭＳ Ｐゴシック" charset="-128"/>
              </a:rPr>
              <a:t>and a secret key </a:t>
            </a:r>
            <a:r>
              <a:rPr lang="en-US" sz="1200" i="1" kern="1200" dirty="0">
                <a:solidFill>
                  <a:schemeClr val="tx1"/>
                </a:solidFill>
                <a:effectLst/>
                <a:latin typeface="Arial" charset="0"/>
                <a:ea typeface="ＭＳ Ｐゴシック" charset="-128"/>
                <a:cs typeface="ＭＳ Ｐゴシック" charset="-128"/>
              </a:rPr>
              <a:t>K</a:t>
            </a:r>
            <a:r>
              <a:rPr lang="en-US" sz="1200" kern="1200" dirty="0">
                <a:solidFill>
                  <a:schemeClr val="tx1"/>
                </a:solidFill>
                <a:effectLst/>
                <a:latin typeface="Arial" charset="0"/>
                <a:ea typeface="ＭＳ Ｐゴシック" charset="-128"/>
                <a:cs typeface="ＭＳ Ｐゴシック" charset="-128"/>
              </a:rPr>
              <a:t>, and it produces a fixed-size out- put that is secure against an opponent who does not know the secret key. In </a:t>
            </a:r>
            <a:r>
              <a:rPr lang="en-US" sz="1200" kern="1200" dirty="0" err="1">
                <a:solidFill>
                  <a:schemeClr val="tx1"/>
                </a:solidFill>
                <a:effectLst/>
                <a:latin typeface="Arial" charset="0"/>
                <a:ea typeface="ＭＳ Ｐゴシック" charset="-128"/>
                <a:cs typeface="ＭＳ Ｐゴシック" charset="-128"/>
              </a:rPr>
              <a:t>prac</a:t>
            </a:r>
            <a:r>
              <a:rPr lang="en-US" sz="1200" kern="1200" dirty="0">
                <a:solidFill>
                  <a:schemeClr val="tx1"/>
                </a:solidFill>
                <a:effectLst/>
                <a:latin typeface="Arial" charset="0"/>
                <a:ea typeface="ＭＳ Ｐゴシック" charset="-128"/>
                <a:cs typeface="ＭＳ Ｐゴシック" charset="-128"/>
              </a:rPr>
              <a:t>- tice, specific MAC algorithms are designed that are generally more efficient than an encryption algorithm. </a:t>
            </a:r>
            <a:endParaRPr lang="en-US" dirty="0">
              <a:effectLst/>
            </a:endParaRPr>
          </a:p>
        </p:txBody>
      </p:sp>
      <p:sp>
        <p:nvSpPr>
          <p:cNvPr id="4" name="Slide Number Placeholder 3"/>
          <p:cNvSpPr>
            <a:spLocks noGrp="1"/>
          </p:cNvSpPr>
          <p:nvPr>
            <p:ph type="sldNum" sz="quarter" idx="10"/>
          </p:nvPr>
        </p:nvSpPr>
        <p:spPr/>
        <p:txBody>
          <a:bodyPr/>
          <a:lstStyle/>
          <a:p>
            <a:pPr>
              <a:defRPr/>
            </a:pPr>
            <a:fld id="{E83E65D8-9B49-EC43-BBB1-0F187E663737}" type="slidenum">
              <a:rPr lang="en-AU" smtClean="0"/>
              <a:pPr>
                <a:defRPr/>
              </a:pPr>
              <a:t>7</a:t>
            </a:fld>
            <a:endParaRPr lang="en-AU"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0" kern="1200" baseline="0" dirty="0">
                <a:solidFill>
                  <a:schemeClr val="tx1"/>
                </a:solidFill>
                <a:latin typeface="Arial" charset="0"/>
                <a:ea typeface="ＭＳ Ｐゴシック" charset="-128"/>
                <a:cs typeface="ＭＳ Ｐゴシック" charset="-128"/>
              </a:rPr>
              <a:t>Another important application, which is similar to the message authentication</a:t>
            </a:r>
          </a:p>
          <a:p>
            <a:r>
              <a:rPr lang="en-US" sz="1200" b="0" kern="1200" baseline="0" dirty="0">
                <a:solidFill>
                  <a:schemeClr val="tx1"/>
                </a:solidFill>
                <a:latin typeface="Arial" charset="0"/>
                <a:ea typeface="ＭＳ Ｐゴシック" charset="-128"/>
                <a:cs typeface="ＭＳ Ｐゴシック" charset="-128"/>
              </a:rPr>
              <a:t>application, is the </a:t>
            </a:r>
            <a:r>
              <a:rPr lang="en-US" sz="1200" b="1" kern="1200" baseline="0" dirty="0">
                <a:solidFill>
                  <a:schemeClr val="tx1"/>
                </a:solidFill>
                <a:latin typeface="Arial" charset="0"/>
                <a:ea typeface="ＭＳ Ｐゴシック" charset="-128"/>
                <a:cs typeface="ＭＳ Ｐゴシック" charset="-128"/>
              </a:rPr>
              <a:t>digital signature </a:t>
            </a:r>
            <a:r>
              <a:rPr lang="en-US" sz="1200" b="0" kern="1200" baseline="0" dirty="0">
                <a:solidFill>
                  <a:schemeClr val="tx1"/>
                </a:solidFill>
                <a:latin typeface="Arial" charset="0"/>
                <a:ea typeface="ＭＳ Ｐゴシック" charset="-128"/>
                <a:cs typeface="ＭＳ Ｐゴシック" charset="-128"/>
              </a:rPr>
              <a:t>. The operation of the digital signature is similar</a:t>
            </a:r>
          </a:p>
          <a:p>
            <a:r>
              <a:rPr lang="en-US" sz="1200" b="0" kern="1200" baseline="0" dirty="0">
                <a:solidFill>
                  <a:schemeClr val="tx1"/>
                </a:solidFill>
                <a:latin typeface="Arial" charset="0"/>
                <a:ea typeface="ＭＳ Ｐゴシック" charset="-128"/>
                <a:cs typeface="ＭＳ Ｐゴシック" charset="-128"/>
              </a:rPr>
              <a:t>to that of the MAC. In the case of the digital signature, the hash value of a message</a:t>
            </a:r>
          </a:p>
          <a:p>
            <a:r>
              <a:rPr lang="en-US" sz="1200" b="0" kern="1200" baseline="0" dirty="0">
                <a:solidFill>
                  <a:schemeClr val="tx1"/>
                </a:solidFill>
                <a:latin typeface="Arial" charset="0"/>
                <a:ea typeface="ＭＳ Ｐゴシック" charset="-128"/>
                <a:cs typeface="ＭＳ Ｐゴシック" charset="-128"/>
              </a:rPr>
              <a:t>is encrypted with a user’s private key. Anyone who knows the user’s public key</a:t>
            </a:r>
          </a:p>
          <a:p>
            <a:r>
              <a:rPr lang="en-US" sz="1200" b="0" kern="1200" baseline="0" dirty="0">
                <a:solidFill>
                  <a:schemeClr val="tx1"/>
                </a:solidFill>
                <a:latin typeface="Arial" charset="0"/>
                <a:ea typeface="ＭＳ Ｐゴシック" charset="-128"/>
                <a:cs typeface="ＭＳ Ｐゴシック" charset="-128"/>
              </a:rPr>
              <a:t>can verify the integrity of the message that is associated with the digital signature.</a:t>
            </a:r>
          </a:p>
          <a:p>
            <a:r>
              <a:rPr lang="en-US" sz="1200" b="0" kern="1200" baseline="0" dirty="0">
                <a:solidFill>
                  <a:schemeClr val="tx1"/>
                </a:solidFill>
                <a:latin typeface="Arial" charset="0"/>
                <a:ea typeface="ＭＳ Ｐゴシック" charset="-128"/>
                <a:cs typeface="ＭＳ Ｐゴシック" charset="-128"/>
              </a:rPr>
              <a:t>In this case, an attacker who wishes to alter the message would need to know the</a:t>
            </a:r>
          </a:p>
          <a:p>
            <a:r>
              <a:rPr lang="en-US" sz="1200" b="0" kern="1200" baseline="0" dirty="0">
                <a:solidFill>
                  <a:schemeClr val="tx1"/>
                </a:solidFill>
                <a:latin typeface="Arial" charset="0"/>
                <a:ea typeface="ＭＳ Ｐゴシック" charset="-128"/>
                <a:cs typeface="ＭＳ Ｐゴシック" charset="-128"/>
              </a:rPr>
              <a:t>user’s private key. As we shall see in Chapter 14, the implications of digital signatures go beyond just message authentication.</a:t>
            </a:r>
            <a:endParaRPr lang="en-US" b="0" dirty="0"/>
          </a:p>
        </p:txBody>
      </p:sp>
      <p:sp>
        <p:nvSpPr>
          <p:cNvPr id="4" name="Slide Number Placeholder 3"/>
          <p:cNvSpPr>
            <a:spLocks noGrp="1"/>
          </p:cNvSpPr>
          <p:nvPr>
            <p:ph type="sldNum" sz="quarter" idx="10"/>
          </p:nvPr>
        </p:nvSpPr>
        <p:spPr/>
        <p:txBody>
          <a:bodyPr/>
          <a:lstStyle/>
          <a:p>
            <a:pPr>
              <a:defRPr/>
            </a:pPr>
            <a:fld id="{E83E65D8-9B49-EC43-BBB1-0F187E663737}" type="slidenum">
              <a:rPr lang="en-AU" smtClean="0"/>
              <a:pPr>
                <a:defRPr/>
              </a:pPr>
              <a:t>8</a:t>
            </a:fld>
            <a:endParaRPr lang="en-AU"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Arial" charset="0"/>
                <a:ea typeface="ＭＳ Ｐゴシック" charset="-128"/>
                <a:cs typeface="ＭＳ Ｐゴシック" charset="-128"/>
              </a:rPr>
              <a:t>Figure 11.4 illustrates, in a simplified fashion, how a hash code is used to provide</a:t>
            </a:r>
          </a:p>
          <a:p>
            <a:r>
              <a:rPr lang="en-US" sz="1200" kern="1200" baseline="0" dirty="0">
                <a:solidFill>
                  <a:schemeClr val="tx1"/>
                </a:solidFill>
                <a:latin typeface="Arial" charset="0"/>
                <a:ea typeface="ＭＳ Ｐゴシック" charset="-128"/>
                <a:cs typeface="ＭＳ Ｐゴシック" charset="-128"/>
              </a:rPr>
              <a:t>a digital signature.</a:t>
            </a:r>
          </a:p>
          <a:p>
            <a:endParaRPr lang="en-US" sz="1200" kern="1200" baseline="0" dirty="0">
              <a:solidFill>
                <a:schemeClr val="tx1"/>
              </a:solidFill>
              <a:latin typeface="Arial" charset="0"/>
              <a:ea typeface="ＭＳ Ｐゴシック" charset="-128"/>
              <a:cs typeface="ＭＳ Ｐゴシック" charset="-128"/>
            </a:endParaRPr>
          </a:p>
          <a:p>
            <a:r>
              <a:rPr lang="en-US" sz="1200" kern="1200" baseline="0" dirty="0">
                <a:solidFill>
                  <a:schemeClr val="tx1"/>
                </a:solidFill>
                <a:latin typeface="Arial" charset="0"/>
                <a:ea typeface="ＭＳ Ｐゴシック" charset="-128"/>
                <a:cs typeface="ＭＳ Ｐゴシック" charset="-128"/>
              </a:rPr>
              <a:t>a.  The hash code is encrypted, using public-key encryption with the sender’s private key. As with Figure 11.3b, this provides authentication. It also provides a</a:t>
            </a:r>
          </a:p>
          <a:p>
            <a:r>
              <a:rPr lang="en-US" sz="1200" kern="1200" baseline="0" dirty="0">
                <a:solidFill>
                  <a:schemeClr val="tx1"/>
                </a:solidFill>
                <a:latin typeface="Arial" charset="0"/>
                <a:ea typeface="ＭＳ Ｐゴシック" charset="-128"/>
                <a:cs typeface="ＭＳ Ｐゴシック" charset="-128"/>
              </a:rPr>
              <a:t>digital signature, because only the sender could have produced the encrypted</a:t>
            </a:r>
          </a:p>
          <a:p>
            <a:r>
              <a:rPr lang="en-US" sz="1200" kern="1200" baseline="0" dirty="0">
                <a:solidFill>
                  <a:schemeClr val="tx1"/>
                </a:solidFill>
                <a:latin typeface="Arial" charset="0"/>
                <a:ea typeface="ＭＳ Ｐゴシック" charset="-128"/>
                <a:cs typeface="ＭＳ Ｐゴシック" charset="-128"/>
              </a:rPr>
              <a:t>hash code. In fact, this is the essence of the digital signature technique.</a:t>
            </a:r>
          </a:p>
          <a:p>
            <a:endParaRPr lang="en-US" sz="1200" kern="1200" baseline="0" dirty="0">
              <a:solidFill>
                <a:schemeClr val="tx1"/>
              </a:solidFill>
              <a:latin typeface="Arial" charset="0"/>
              <a:ea typeface="ＭＳ Ｐゴシック" charset="-128"/>
              <a:cs typeface="ＭＳ Ｐゴシック" charset="-128"/>
            </a:endParaRPr>
          </a:p>
          <a:p>
            <a:r>
              <a:rPr lang="en-US" sz="1200" kern="1200" baseline="0" dirty="0">
                <a:solidFill>
                  <a:schemeClr val="tx1"/>
                </a:solidFill>
                <a:latin typeface="Arial" charset="0"/>
                <a:ea typeface="ＭＳ Ｐゴシック" charset="-128"/>
                <a:cs typeface="ＭＳ Ｐゴシック" charset="-128"/>
              </a:rPr>
              <a:t>b.  If confidentiality as well as a digital signature is desired, then the message</a:t>
            </a:r>
          </a:p>
          <a:p>
            <a:r>
              <a:rPr lang="en-US" sz="1200" kern="1200" baseline="0" dirty="0">
                <a:solidFill>
                  <a:schemeClr val="tx1"/>
                </a:solidFill>
                <a:latin typeface="Arial" charset="0"/>
                <a:ea typeface="ＭＳ Ｐゴシック" charset="-128"/>
                <a:cs typeface="ＭＳ Ｐゴシック" charset="-128"/>
              </a:rPr>
              <a:t>plus the private-key-encrypted hash code can be encrypted using a symmetric</a:t>
            </a:r>
          </a:p>
          <a:p>
            <a:r>
              <a:rPr lang="en-US" sz="1200" kern="1200" baseline="0" dirty="0">
                <a:solidFill>
                  <a:schemeClr val="tx1"/>
                </a:solidFill>
                <a:latin typeface="Arial" charset="0"/>
                <a:ea typeface="ＭＳ Ｐゴシック" charset="-128"/>
                <a:cs typeface="ＭＳ Ｐゴシック" charset="-128"/>
              </a:rPr>
              <a:t>secret key. This is a common technique.</a:t>
            </a:r>
            <a:endParaRPr lang="en-US" dirty="0"/>
          </a:p>
        </p:txBody>
      </p:sp>
      <p:sp>
        <p:nvSpPr>
          <p:cNvPr id="4" name="Slide Number Placeholder 3"/>
          <p:cNvSpPr>
            <a:spLocks noGrp="1"/>
          </p:cNvSpPr>
          <p:nvPr>
            <p:ph type="sldNum" sz="quarter" idx="10"/>
          </p:nvPr>
        </p:nvSpPr>
        <p:spPr/>
        <p:txBody>
          <a:bodyPr/>
          <a:lstStyle/>
          <a:p>
            <a:pPr>
              <a:defRPr/>
            </a:pPr>
            <a:fld id="{E83E65D8-9B49-EC43-BBB1-0F187E663737}" type="slidenum">
              <a:rPr lang="en-AU" smtClean="0"/>
              <a:pPr>
                <a:defRPr/>
              </a:pPr>
              <a:t>9</a:t>
            </a:fld>
            <a:endParaRPr lang="en-AU"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2.xml"/><Relationship Id="rId4" Type="http://schemas.openxmlformats.org/officeDocument/2006/relationships/image" Target="../media/image8.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2.xml"/><Relationship Id="rId4" Type="http://schemas.openxmlformats.org/officeDocument/2006/relationships/image" Target="../media/image8.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jpeg"/><Relationship Id="rId1" Type="http://schemas.openxmlformats.org/officeDocument/2006/relationships/slideMaster" Target="../slideMasters/slideMaster2.xml"/><Relationship Id="rId4" Type="http://schemas.openxmlformats.org/officeDocument/2006/relationships/image" Target="../media/image8.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4" name="Group 2"/>
          <p:cNvGrpSpPr>
            <a:grpSpLocks/>
          </p:cNvGrpSpPr>
          <p:nvPr/>
        </p:nvGrpSpPr>
        <p:grpSpPr bwMode="auto">
          <a:xfrm>
            <a:off x="3175" y="4267200"/>
            <a:ext cx="9140825" cy="2590800"/>
            <a:chOff x="2" y="2688"/>
            <a:chExt cx="5758" cy="1632"/>
          </a:xfrm>
        </p:grpSpPr>
        <p:sp>
          <p:nvSpPr>
            <p:cNvPr id="5" name="Freeform 3"/>
            <p:cNvSpPr>
              <a:spLocks/>
            </p:cNvSpPr>
            <p:nvPr/>
          </p:nvSpPr>
          <p:spPr bwMode="hidden">
            <a:xfrm>
              <a:off x="2" y="2688"/>
              <a:ext cx="5758" cy="1632"/>
            </a:xfrm>
            <a:custGeom>
              <a:avLst/>
              <a:gdLst/>
              <a:ahLst/>
              <a:cxnLst>
                <a:cxn ang="0">
                  <a:pos x="5740" y="4316"/>
                </a:cxn>
                <a:cxn ang="0">
                  <a:pos x="0" y="4316"/>
                </a:cxn>
                <a:cxn ang="0">
                  <a:pos x="0" y="0"/>
                </a:cxn>
                <a:cxn ang="0">
                  <a:pos x="5740" y="0"/>
                </a:cxn>
                <a:cxn ang="0">
                  <a:pos x="5740" y="4316"/>
                </a:cxn>
                <a:cxn ang="0">
                  <a:pos x="5740" y="4316"/>
                </a:cxn>
              </a:cxnLst>
              <a:rect l="0" t="0" r="r" b="b"/>
              <a:pathLst>
                <a:path w="5740" h="4316">
                  <a:moveTo>
                    <a:pt x="5740" y="4316"/>
                  </a:moveTo>
                  <a:lnTo>
                    <a:pt x="0" y="4316"/>
                  </a:lnTo>
                  <a:lnTo>
                    <a:pt x="0" y="0"/>
                  </a:lnTo>
                  <a:lnTo>
                    <a:pt x="5740" y="0"/>
                  </a:lnTo>
                  <a:lnTo>
                    <a:pt x="5740" y="4316"/>
                  </a:lnTo>
                  <a:lnTo>
                    <a:pt x="5740" y="4316"/>
                  </a:lnTo>
                  <a:close/>
                </a:path>
              </a:pathLst>
            </a:custGeom>
            <a:gradFill rotWithShape="0">
              <a:gsLst>
                <a:gs pos="0">
                  <a:schemeClr val="bg1"/>
                </a:gs>
                <a:gs pos="100000">
                  <a:schemeClr val="accent1"/>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grpSp>
          <p:nvGrpSpPr>
            <p:cNvPr id="6" name="Group 4"/>
            <p:cNvGrpSpPr>
              <a:grpSpLocks/>
            </p:cNvGrpSpPr>
            <p:nvPr/>
          </p:nvGrpSpPr>
          <p:grpSpPr bwMode="auto">
            <a:xfrm>
              <a:off x="1776" y="3024"/>
              <a:ext cx="3929" cy="1290"/>
              <a:chOff x="1776" y="3024"/>
              <a:chExt cx="3929" cy="1290"/>
            </a:xfrm>
          </p:grpSpPr>
          <p:grpSp>
            <p:nvGrpSpPr>
              <p:cNvPr id="7" name="Group 5"/>
              <p:cNvGrpSpPr>
                <a:grpSpLocks/>
              </p:cNvGrpSpPr>
              <p:nvPr/>
            </p:nvGrpSpPr>
            <p:grpSpPr bwMode="auto">
              <a:xfrm>
                <a:off x="2268" y="3934"/>
                <a:ext cx="638" cy="377"/>
                <a:chOff x="2268" y="3934"/>
                <a:chExt cx="638" cy="377"/>
              </a:xfrm>
            </p:grpSpPr>
            <p:sp>
              <p:nvSpPr>
                <p:cNvPr id="60" name="Oval 6"/>
                <p:cNvSpPr>
                  <a:spLocks noChangeArrowheads="1"/>
                </p:cNvSpPr>
                <p:nvPr/>
              </p:nvSpPr>
              <p:spPr bwMode="hidden">
                <a:xfrm>
                  <a:off x="2268" y="3934"/>
                  <a:ext cx="638" cy="377"/>
                </a:xfrm>
                <a:prstGeom prst="ellipse">
                  <a:avLst/>
                </a:prstGeom>
                <a:gradFill rotWithShape="0">
                  <a:gsLst>
                    <a:gs pos="0">
                      <a:schemeClr val="accent1">
                        <a:gamma/>
                        <a:shade val="87843"/>
                        <a:invGamma/>
                      </a:schemeClr>
                    </a:gs>
                    <a:gs pos="100000">
                      <a:schemeClr val="accent1"/>
                    </a:gs>
                  </a:gsLst>
                  <a:lin ang="270000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sp>
              <p:nvSpPr>
                <p:cNvPr id="61" name="Oval 7"/>
                <p:cNvSpPr>
                  <a:spLocks noChangeArrowheads="1"/>
                </p:cNvSpPr>
                <p:nvPr/>
              </p:nvSpPr>
              <p:spPr bwMode="hidden">
                <a:xfrm>
                  <a:off x="2314" y="3958"/>
                  <a:ext cx="543" cy="332"/>
                </a:xfrm>
                <a:prstGeom prst="ellipse">
                  <a:avLst/>
                </a:prstGeom>
                <a:gradFill rotWithShape="0">
                  <a:gsLst>
                    <a:gs pos="0">
                      <a:schemeClr val="accent1"/>
                    </a:gs>
                    <a:gs pos="100000">
                      <a:schemeClr val="accent1">
                        <a:gamma/>
                        <a:shade val="87843"/>
                        <a:invGamma/>
                      </a:schemeClr>
                    </a:gs>
                  </a:gsLst>
                  <a:lin ang="270000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sp>
              <p:nvSpPr>
                <p:cNvPr id="62" name="Oval 8"/>
                <p:cNvSpPr>
                  <a:spLocks noChangeArrowheads="1"/>
                </p:cNvSpPr>
                <p:nvPr/>
              </p:nvSpPr>
              <p:spPr bwMode="hidden">
                <a:xfrm>
                  <a:off x="2341" y="3979"/>
                  <a:ext cx="501" cy="299"/>
                </a:xfrm>
                <a:prstGeom prst="ellipse">
                  <a:avLst/>
                </a:prstGeom>
                <a:gradFill rotWithShape="0">
                  <a:gsLst>
                    <a:gs pos="0">
                      <a:schemeClr val="accent1">
                        <a:gamma/>
                        <a:shade val="90980"/>
                        <a:invGamma/>
                      </a:schemeClr>
                    </a:gs>
                    <a:gs pos="100000">
                      <a:schemeClr val="accent1"/>
                    </a:gs>
                  </a:gsLst>
                  <a:lin ang="270000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sp>
              <p:nvSpPr>
                <p:cNvPr id="63" name="Oval 9"/>
                <p:cNvSpPr>
                  <a:spLocks noChangeArrowheads="1"/>
                </p:cNvSpPr>
                <p:nvPr/>
              </p:nvSpPr>
              <p:spPr bwMode="hidden">
                <a:xfrm>
                  <a:off x="2368" y="3997"/>
                  <a:ext cx="444" cy="258"/>
                </a:xfrm>
                <a:prstGeom prst="ellipse">
                  <a:avLst/>
                </a:prstGeom>
                <a:gradFill rotWithShape="0">
                  <a:gsLst>
                    <a:gs pos="0">
                      <a:schemeClr val="accent1">
                        <a:gamma/>
                        <a:shade val="87843"/>
                        <a:invGamma/>
                      </a:schemeClr>
                    </a:gs>
                    <a:gs pos="100000">
                      <a:schemeClr val="accent1"/>
                    </a:gs>
                  </a:gsLst>
                  <a:lin ang="540000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sp>
              <p:nvSpPr>
                <p:cNvPr id="64" name="Oval 10"/>
                <p:cNvSpPr>
                  <a:spLocks noChangeArrowheads="1"/>
                </p:cNvSpPr>
                <p:nvPr/>
              </p:nvSpPr>
              <p:spPr bwMode="hidden">
                <a:xfrm>
                  <a:off x="2385" y="4005"/>
                  <a:ext cx="413" cy="240"/>
                </a:xfrm>
                <a:prstGeom prst="ellipse">
                  <a:avLst/>
                </a:prstGeom>
                <a:gradFill rotWithShape="0">
                  <a:gsLst>
                    <a:gs pos="0">
                      <a:schemeClr val="accent1">
                        <a:gamma/>
                        <a:shade val="94118"/>
                        <a:invGamma/>
                      </a:schemeClr>
                    </a:gs>
                    <a:gs pos="100000">
                      <a:schemeClr val="accent1"/>
                    </a:gs>
                  </a:gsLst>
                  <a:lin ang="540000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sp>
              <p:nvSpPr>
                <p:cNvPr id="65" name="Oval 11"/>
                <p:cNvSpPr>
                  <a:spLocks noChangeArrowheads="1"/>
                </p:cNvSpPr>
                <p:nvPr/>
              </p:nvSpPr>
              <p:spPr bwMode="hidden">
                <a:xfrm>
                  <a:off x="2437" y="4026"/>
                  <a:ext cx="306" cy="192"/>
                </a:xfrm>
                <a:prstGeom prst="ellipse">
                  <a:avLst/>
                </a:prstGeom>
                <a:gradFill rotWithShape="0">
                  <a:gsLst>
                    <a:gs pos="0">
                      <a:schemeClr val="accent1">
                        <a:gamma/>
                        <a:shade val="87843"/>
                        <a:invGamma/>
                      </a:schemeClr>
                    </a:gs>
                    <a:gs pos="100000">
                      <a:schemeClr val="accent1"/>
                    </a:gs>
                  </a:gsLst>
                  <a:lin ang="540000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sp>
              <p:nvSpPr>
                <p:cNvPr id="66" name="Oval 12"/>
                <p:cNvSpPr>
                  <a:spLocks noChangeArrowheads="1"/>
                </p:cNvSpPr>
                <p:nvPr/>
              </p:nvSpPr>
              <p:spPr bwMode="hidden">
                <a:xfrm>
                  <a:off x="2476" y="4056"/>
                  <a:ext cx="227" cy="135"/>
                </a:xfrm>
                <a:prstGeom prst="ellipse">
                  <a:avLst/>
                </a:prstGeom>
                <a:gradFill rotWithShape="0">
                  <a:gsLst>
                    <a:gs pos="0">
                      <a:schemeClr val="accent1"/>
                    </a:gs>
                    <a:gs pos="100000">
                      <a:schemeClr val="accent1">
                        <a:gamma/>
                        <a:shade val="90980"/>
                        <a:invGamma/>
                      </a:schemeClr>
                    </a:gs>
                  </a:gsLst>
                  <a:lin ang="270000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sp>
              <p:nvSpPr>
                <p:cNvPr id="67" name="Oval 13"/>
                <p:cNvSpPr>
                  <a:spLocks noChangeArrowheads="1"/>
                </p:cNvSpPr>
                <p:nvPr/>
              </p:nvSpPr>
              <p:spPr bwMode="hidden">
                <a:xfrm>
                  <a:off x="2542" y="4097"/>
                  <a:ext cx="90" cy="60"/>
                </a:xfrm>
                <a:prstGeom prst="ellipse">
                  <a:avLst/>
                </a:prstGeom>
                <a:gradFill rotWithShape="0">
                  <a:gsLst>
                    <a:gs pos="0">
                      <a:schemeClr val="accent1"/>
                    </a:gs>
                    <a:gs pos="100000">
                      <a:schemeClr val="accent1">
                        <a:gamma/>
                        <a:shade val="90980"/>
                        <a:invGamma/>
                      </a:schemeClr>
                    </a:gs>
                  </a:gsLst>
                  <a:lin ang="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grpSp>
          <p:sp>
            <p:nvSpPr>
              <p:cNvPr id="8" name="Oval 14"/>
              <p:cNvSpPr>
                <a:spLocks noChangeArrowheads="1"/>
              </p:cNvSpPr>
              <p:nvPr/>
            </p:nvSpPr>
            <p:spPr bwMode="hidden">
              <a:xfrm>
                <a:off x="3686" y="3810"/>
                <a:ext cx="532" cy="327"/>
              </a:xfrm>
              <a:prstGeom prst="ellipse">
                <a:avLst/>
              </a:prstGeom>
              <a:gradFill rotWithShape="0">
                <a:gsLst>
                  <a:gs pos="0">
                    <a:schemeClr val="accent1"/>
                  </a:gs>
                  <a:gs pos="100000">
                    <a:schemeClr val="accent1">
                      <a:gamma/>
                      <a:shade val="90980"/>
                      <a:invGamma/>
                    </a:schemeClr>
                  </a:gs>
                </a:gsLst>
                <a:path path="shape">
                  <a:fillToRect l="50000" t="50000" r="50000" b="50000"/>
                </a:path>
              </a:gradFill>
              <a:ln w="9525">
                <a:noFill/>
                <a:round/>
                <a:headEnd/>
                <a:tailEnd/>
              </a:ln>
              <a:effectLst/>
            </p:spPr>
            <p:txBody>
              <a:bodyPr>
                <a:prstTxWarp prst="textNoShape">
                  <a:avLst/>
                </a:prstTxWarp>
              </a:bodyPr>
              <a:lstStyle/>
              <a:p>
                <a:pPr>
                  <a:defRPr/>
                </a:pPr>
                <a:endParaRPr lang="en-US" dirty="0">
                  <a:latin typeface="Arial" pitchFamily="-107" charset="0"/>
                </a:endParaRPr>
              </a:p>
            </p:txBody>
          </p:sp>
          <p:sp>
            <p:nvSpPr>
              <p:cNvPr id="9" name="Oval 15"/>
              <p:cNvSpPr>
                <a:spLocks noChangeArrowheads="1"/>
              </p:cNvSpPr>
              <p:nvPr/>
            </p:nvSpPr>
            <p:spPr bwMode="hidden">
              <a:xfrm>
                <a:off x="3726" y="3840"/>
                <a:ext cx="452" cy="275"/>
              </a:xfrm>
              <a:prstGeom prst="ellipse">
                <a:avLst/>
              </a:prstGeom>
              <a:gradFill rotWithShape="0">
                <a:gsLst>
                  <a:gs pos="0">
                    <a:schemeClr val="accent1">
                      <a:gamma/>
                      <a:shade val="90980"/>
                      <a:invGamma/>
                    </a:schemeClr>
                  </a:gs>
                  <a:gs pos="100000">
                    <a:schemeClr val="accent1"/>
                  </a:gs>
                </a:gsLst>
                <a:lin ang="540000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sp>
            <p:nvSpPr>
              <p:cNvPr id="10" name="Oval 16"/>
              <p:cNvSpPr>
                <a:spLocks noChangeArrowheads="1"/>
              </p:cNvSpPr>
              <p:nvPr/>
            </p:nvSpPr>
            <p:spPr bwMode="hidden">
              <a:xfrm>
                <a:off x="3782" y="3872"/>
                <a:ext cx="344" cy="207"/>
              </a:xfrm>
              <a:prstGeom prst="ellipse">
                <a:avLst/>
              </a:prstGeom>
              <a:gradFill rotWithShape="0">
                <a:gsLst>
                  <a:gs pos="0">
                    <a:schemeClr val="accent1"/>
                  </a:gs>
                  <a:gs pos="100000">
                    <a:schemeClr val="accent1">
                      <a:gamma/>
                      <a:shade val="94118"/>
                      <a:invGamma/>
                    </a:schemeClr>
                  </a:gs>
                </a:gsLst>
                <a:lin ang="540000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sp>
            <p:nvSpPr>
              <p:cNvPr id="11" name="Oval 17"/>
              <p:cNvSpPr>
                <a:spLocks noChangeArrowheads="1"/>
              </p:cNvSpPr>
              <p:nvPr/>
            </p:nvSpPr>
            <p:spPr bwMode="hidden">
              <a:xfrm>
                <a:off x="3822" y="3896"/>
                <a:ext cx="262" cy="159"/>
              </a:xfrm>
              <a:prstGeom prst="ellipse">
                <a:avLst/>
              </a:prstGeom>
              <a:gradFill rotWithShape="0">
                <a:gsLst>
                  <a:gs pos="0">
                    <a:schemeClr val="accent1">
                      <a:gamma/>
                      <a:shade val="96863"/>
                      <a:invGamma/>
                    </a:schemeClr>
                  </a:gs>
                  <a:gs pos="100000">
                    <a:schemeClr val="accent1"/>
                  </a:gs>
                </a:gsLst>
                <a:lin ang="540000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sp>
            <p:nvSpPr>
              <p:cNvPr id="12" name="Oval 18"/>
              <p:cNvSpPr>
                <a:spLocks noChangeArrowheads="1"/>
              </p:cNvSpPr>
              <p:nvPr/>
            </p:nvSpPr>
            <p:spPr bwMode="hidden">
              <a:xfrm>
                <a:off x="3856" y="3922"/>
                <a:ext cx="192" cy="107"/>
              </a:xfrm>
              <a:prstGeom prst="ellipse">
                <a:avLst/>
              </a:prstGeom>
              <a:gradFill rotWithShape="0">
                <a:gsLst>
                  <a:gs pos="0">
                    <a:schemeClr val="accent1"/>
                  </a:gs>
                  <a:gs pos="100000">
                    <a:schemeClr val="accent1">
                      <a:gamma/>
                      <a:shade val="94118"/>
                      <a:invGamma/>
                    </a:schemeClr>
                  </a:gs>
                </a:gsLst>
                <a:lin ang="540000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sp>
            <p:nvSpPr>
              <p:cNvPr id="13" name="Freeform 19"/>
              <p:cNvSpPr>
                <a:spLocks/>
              </p:cNvSpPr>
              <p:nvPr/>
            </p:nvSpPr>
            <p:spPr bwMode="hidden">
              <a:xfrm>
                <a:off x="3575" y="3715"/>
                <a:ext cx="383" cy="161"/>
              </a:xfrm>
              <a:custGeom>
                <a:avLst/>
                <a:gdLst/>
                <a:ahLst/>
                <a:cxnLst>
                  <a:cxn ang="0">
                    <a:pos x="376" y="12"/>
                  </a:cxn>
                  <a:cxn ang="0">
                    <a:pos x="257" y="24"/>
                  </a:cxn>
                  <a:cxn ang="0">
                    <a:pos x="149" y="54"/>
                  </a:cxn>
                  <a:cxn ang="0">
                    <a:pos x="101" y="77"/>
                  </a:cxn>
                  <a:cxn ang="0">
                    <a:pos x="59" y="101"/>
                  </a:cxn>
                  <a:cxn ang="0">
                    <a:pos x="24" y="131"/>
                  </a:cxn>
                  <a:cxn ang="0">
                    <a:pos x="0" y="161"/>
                  </a:cxn>
                  <a:cxn ang="0">
                    <a:pos x="0" y="137"/>
                  </a:cxn>
                  <a:cxn ang="0">
                    <a:pos x="29" y="107"/>
                  </a:cxn>
                  <a:cxn ang="0">
                    <a:pos x="65" y="83"/>
                  </a:cxn>
                  <a:cxn ang="0">
                    <a:pos x="155" y="36"/>
                  </a:cxn>
                  <a:cxn ang="0">
                    <a:pos x="257" y="12"/>
                  </a:cxn>
                  <a:cxn ang="0">
                    <a:pos x="376" y="0"/>
                  </a:cxn>
                  <a:cxn ang="0">
                    <a:pos x="376" y="0"/>
                  </a:cxn>
                  <a:cxn ang="0">
                    <a:pos x="382" y="0"/>
                  </a:cxn>
                  <a:cxn ang="0">
                    <a:pos x="382" y="12"/>
                  </a:cxn>
                  <a:cxn ang="0">
                    <a:pos x="376" y="12"/>
                  </a:cxn>
                  <a:cxn ang="0">
                    <a:pos x="376" y="12"/>
                  </a:cxn>
                  <a:cxn ang="0">
                    <a:pos x="376" y="12"/>
                  </a:cxn>
                </a:cxnLst>
                <a:rect l="0" t="0" r="r" b="b"/>
                <a:pathLst>
                  <a:path w="382" h="161">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rotWithShape="0">
                <a:gsLst>
                  <a:gs pos="0">
                    <a:schemeClr val="accent1">
                      <a:gamma/>
                      <a:shade val="94118"/>
                      <a:invGamma/>
                    </a:schemeClr>
                  </a:gs>
                  <a:gs pos="100000">
                    <a:schemeClr val="accent1"/>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14" name="Freeform 20"/>
              <p:cNvSpPr>
                <a:spLocks/>
              </p:cNvSpPr>
              <p:nvPr/>
            </p:nvSpPr>
            <p:spPr bwMode="hidden">
              <a:xfrm>
                <a:off x="3695" y="4170"/>
                <a:ext cx="444" cy="66"/>
              </a:xfrm>
              <a:custGeom>
                <a:avLst/>
                <a:gdLst/>
                <a:ahLst/>
                <a:cxnLst>
                  <a:cxn ang="0">
                    <a:pos x="257" y="54"/>
                  </a:cxn>
                  <a:cxn ang="0">
                    <a:pos x="353" y="48"/>
                  </a:cxn>
                  <a:cxn ang="0">
                    <a:pos x="443" y="24"/>
                  </a:cxn>
                  <a:cxn ang="0">
                    <a:pos x="443" y="36"/>
                  </a:cxn>
                  <a:cxn ang="0">
                    <a:pos x="353" y="60"/>
                  </a:cxn>
                  <a:cxn ang="0">
                    <a:pos x="257" y="66"/>
                  </a:cxn>
                  <a:cxn ang="0">
                    <a:pos x="186" y="60"/>
                  </a:cxn>
                  <a:cxn ang="0">
                    <a:pos x="120" y="48"/>
                  </a:cxn>
                  <a:cxn ang="0">
                    <a:pos x="60" y="36"/>
                  </a:cxn>
                  <a:cxn ang="0">
                    <a:pos x="0" y="12"/>
                  </a:cxn>
                  <a:cxn ang="0">
                    <a:pos x="0" y="0"/>
                  </a:cxn>
                  <a:cxn ang="0">
                    <a:pos x="54" y="24"/>
                  </a:cxn>
                  <a:cxn ang="0">
                    <a:pos x="120" y="36"/>
                  </a:cxn>
                  <a:cxn ang="0">
                    <a:pos x="186" y="48"/>
                  </a:cxn>
                  <a:cxn ang="0">
                    <a:pos x="257" y="54"/>
                  </a:cxn>
                  <a:cxn ang="0">
                    <a:pos x="257" y="54"/>
                  </a:cxn>
                </a:cxnLst>
                <a:rect l="0" t="0" r="r" b="b"/>
                <a:pathLst>
                  <a:path w="443" h="66">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rotWithShape="0">
                <a:gsLst>
                  <a:gs pos="0">
                    <a:schemeClr val="accent1">
                      <a:gamma/>
                      <a:shade val="84706"/>
                      <a:invGamma/>
                    </a:schemeClr>
                  </a:gs>
                  <a:gs pos="100000">
                    <a:schemeClr val="accent1"/>
                  </a:gs>
                </a:gsLst>
                <a:lin ang="189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15" name="Freeform 21"/>
              <p:cNvSpPr>
                <a:spLocks/>
              </p:cNvSpPr>
              <p:nvPr/>
            </p:nvSpPr>
            <p:spPr bwMode="hidden">
              <a:xfrm>
                <a:off x="3527" y="3906"/>
                <a:ext cx="89" cy="216"/>
              </a:xfrm>
              <a:custGeom>
                <a:avLst/>
                <a:gdLst/>
                <a:ahLst/>
                <a:cxnLst>
                  <a:cxn ang="0">
                    <a:pos x="12" y="66"/>
                  </a:cxn>
                  <a:cxn ang="0">
                    <a:pos x="18" y="108"/>
                  </a:cxn>
                  <a:cxn ang="0">
                    <a:pos x="36" y="144"/>
                  </a:cxn>
                  <a:cxn ang="0">
                    <a:pos x="60" y="180"/>
                  </a:cxn>
                  <a:cxn ang="0">
                    <a:pos x="89" y="216"/>
                  </a:cxn>
                  <a:cxn ang="0">
                    <a:pos x="72" y="216"/>
                  </a:cxn>
                  <a:cxn ang="0">
                    <a:pos x="42" y="180"/>
                  </a:cxn>
                  <a:cxn ang="0">
                    <a:pos x="18" y="144"/>
                  </a:cxn>
                  <a:cxn ang="0">
                    <a:pos x="6" y="108"/>
                  </a:cxn>
                  <a:cxn ang="0">
                    <a:pos x="0" y="66"/>
                  </a:cxn>
                  <a:cxn ang="0">
                    <a:pos x="0" y="30"/>
                  </a:cxn>
                  <a:cxn ang="0">
                    <a:pos x="12" y="0"/>
                  </a:cxn>
                  <a:cxn ang="0">
                    <a:pos x="30" y="0"/>
                  </a:cxn>
                  <a:cxn ang="0">
                    <a:pos x="18" y="30"/>
                  </a:cxn>
                  <a:cxn ang="0">
                    <a:pos x="12" y="66"/>
                  </a:cxn>
                  <a:cxn ang="0">
                    <a:pos x="12" y="66"/>
                  </a:cxn>
                </a:cxnLst>
                <a:rect l="0" t="0" r="r" b="b"/>
                <a:pathLst>
                  <a:path w="89" h="216">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rotWithShape="0">
                <a:gsLst>
                  <a:gs pos="0">
                    <a:schemeClr val="accent1"/>
                  </a:gs>
                  <a:gs pos="100000">
                    <a:schemeClr val="accent1">
                      <a:gamma/>
                      <a:shade val="87843"/>
                      <a:invGamma/>
                    </a:schemeClr>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16" name="Freeform 22"/>
              <p:cNvSpPr>
                <a:spLocks/>
              </p:cNvSpPr>
              <p:nvPr/>
            </p:nvSpPr>
            <p:spPr bwMode="hidden">
              <a:xfrm>
                <a:off x="3569" y="3745"/>
                <a:ext cx="750" cy="461"/>
              </a:xfrm>
              <a:custGeom>
                <a:avLst/>
                <a:gdLst/>
                <a:ahLst/>
                <a:cxnLst>
                  <a:cxn ang="0">
                    <a:pos x="382" y="443"/>
                  </a:cxn>
                  <a:cxn ang="0">
                    <a:pos x="311" y="437"/>
                  </a:cxn>
                  <a:cxn ang="0">
                    <a:pos x="245" y="425"/>
                  </a:cxn>
                  <a:cxn ang="0">
                    <a:pos x="185" y="407"/>
                  </a:cxn>
                  <a:cxn ang="0">
                    <a:pos x="131" y="383"/>
                  </a:cxn>
                  <a:cxn ang="0">
                    <a:pos x="83" y="347"/>
                  </a:cxn>
                  <a:cxn ang="0">
                    <a:pos x="53" y="311"/>
                  </a:cxn>
                  <a:cxn ang="0">
                    <a:pos x="30" y="269"/>
                  </a:cxn>
                  <a:cxn ang="0">
                    <a:pos x="24" y="227"/>
                  </a:cxn>
                  <a:cxn ang="0">
                    <a:pos x="30" y="185"/>
                  </a:cxn>
                  <a:cxn ang="0">
                    <a:pos x="53" y="143"/>
                  </a:cxn>
                  <a:cxn ang="0">
                    <a:pos x="83" y="107"/>
                  </a:cxn>
                  <a:cxn ang="0">
                    <a:pos x="131" y="77"/>
                  </a:cxn>
                  <a:cxn ang="0">
                    <a:pos x="185" y="47"/>
                  </a:cxn>
                  <a:cxn ang="0">
                    <a:pos x="245" y="30"/>
                  </a:cxn>
                  <a:cxn ang="0">
                    <a:pos x="311" y="18"/>
                  </a:cxn>
                  <a:cxn ang="0">
                    <a:pos x="382" y="12"/>
                  </a:cxn>
                  <a:cxn ang="0">
                    <a:pos x="478" y="18"/>
                  </a:cxn>
                  <a:cxn ang="0">
                    <a:pos x="562" y="41"/>
                  </a:cxn>
                  <a:cxn ang="0">
                    <a:pos x="562" y="36"/>
                  </a:cxn>
                  <a:cxn ang="0">
                    <a:pos x="562" y="30"/>
                  </a:cxn>
                  <a:cxn ang="0">
                    <a:pos x="478" y="6"/>
                  </a:cxn>
                  <a:cxn ang="0">
                    <a:pos x="382" y="0"/>
                  </a:cxn>
                  <a:cxn ang="0">
                    <a:pos x="305" y="6"/>
                  </a:cxn>
                  <a:cxn ang="0">
                    <a:pos x="233" y="18"/>
                  </a:cxn>
                  <a:cxn ang="0">
                    <a:pos x="167" y="41"/>
                  </a:cxn>
                  <a:cxn ang="0">
                    <a:pos x="113" y="65"/>
                  </a:cxn>
                  <a:cxn ang="0">
                    <a:pos x="65" y="101"/>
                  </a:cxn>
                  <a:cxn ang="0">
                    <a:pos x="30" y="137"/>
                  </a:cxn>
                  <a:cxn ang="0">
                    <a:pos x="6" y="179"/>
                  </a:cxn>
                  <a:cxn ang="0">
                    <a:pos x="0" y="227"/>
                  </a:cxn>
                  <a:cxn ang="0">
                    <a:pos x="6" y="275"/>
                  </a:cxn>
                  <a:cxn ang="0">
                    <a:pos x="30" y="317"/>
                  </a:cxn>
                  <a:cxn ang="0">
                    <a:pos x="65" y="359"/>
                  </a:cxn>
                  <a:cxn ang="0">
                    <a:pos x="113" y="395"/>
                  </a:cxn>
                  <a:cxn ang="0">
                    <a:pos x="167" y="419"/>
                  </a:cxn>
                  <a:cxn ang="0">
                    <a:pos x="233" y="443"/>
                  </a:cxn>
                  <a:cxn ang="0">
                    <a:pos x="305" y="455"/>
                  </a:cxn>
                  <a:cxn ang="0">
                    <a:pos x="382" y="461"/>
                  </a:cxn>
                  <a:cxn ang="0">
                    <a:pos x="448" y="455"/>
                  </a:cxn>
                  <a:cxn ang="0">
                    <a:pos x="508" y="449"/>
                  </a:cxn>
                  <a:cxn ang="0">
                    <a:pos x="609" y="413"/>
                  </a:cxn>
                  <a:cxn ang="0">
                    <a:pos x="657" y="389"/>
                  </a:cxn>
                  <a:cxn ang="0">
                    <a:pos x="693" y="359"/>
                  </a:cxn>
                  <a:cxn ang="0">
                    <a:pos x="723" y="329"/>
                  </a:cxn>
                  <a:cxn ang="0">
                    <a:pos x="747" y="293"/>
                  </a:cxn>
                  <a:cxn ang="0">
                    <a:pos x="741" y="287"/>
                  </a:cxn>
                  <a:cxn ang="0">
                    <a:pos x="729" y="281"/>
                  </a:cxn>
                  <a:cxn ang="0">
                    <a:pos x="711" y="317"/>
                  </a:cxn>
                  <a:cxn ang="0">
                    <a:pos x="681" y="347"/>
                  </a:cxn>
                  <a:cxn ang="0">
                    <a:pos x="645" y="377"/>
                  </a:cxn>
                  <a:cxn ang="0">
                    <a:pos x="604" y="401"/>
                  </a:cxn>
                  <a:cxn ang="0">
                    <a:pos x="502" y="431"/>
                  </a:cxn>
                  <a:cxn ang="0">
                    <a:pos x="442" y="443"/>
                  </a:cxn>
                  <a:cxn ang="0">
                    <a:pos x="382" y="443"/>
                  </a:cxn>
                  <a:cxn ang="0">
                    <a:pos x="382" y="443"/>
                  </a:cxn>
                </a:cxnLst>
                <a:rect l="0" t="0" r="r" b="b"/>
                <a:pathLst>
                  <a:path w="747" h="461">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rotWithShape="0">
                <a:gsLst>
                  <a:gs pos="0">
                    <a:schemeClr val="accent1"/>
                  </a:gs>
                  <a:gs pos="100000">
                    <a:schemeClr val="accent1">
                      <a:gamma/>
                      <a:shade val="90980"/>
                      <a:invGamma/>
                    </a:schemeClr>
                  </a:gs>
                </a:gsLst>
                <a:path path="rect">
                  <a:fillToRect l="50000" t="50000" r="50000" b="50000"/>
                </a:path>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17" name="Freeform 23"/>
              <p:cNvSpPr>
                <a:spLocks/>
              </p:cNvSpPr>
              <p:nvPr/>
            </p:nvSpPr>
            <p:spPr bwMode="hidden">
              <a:xfrm>
                <a:off x="4037" y="3721"/>
                <a:ext cx="96" cy="30"/>
              </a:xfrm>
              <a:custGeom>
                <a:avLst/>
                <a:gdLst/>
                <a:ahLst/>
                <a:cxnLst>
                  <a:cxn ang="0">
                    <a:pos x="0" y="0"/>
                  </a:cxn>
                  <a:cxn ang="0">
                    <a:pos x="0" y="12"/>
                  </a:cxn>
                  <a:cxn ang="0">
                    <a:pos x="48" y="18"/>
                  </a:cxn>
                  <a:cxn ang="0">
                    <a:pos x="96" y="30"/>
                  </a:cxn>
                  <a:cxn ang="0">
                    <a:pos x="96" y="24"/>
                  </a:cxn>
                  <a:cxn ang="0">
                    <a:pos x="96" y="18"/>
                  </a:cxn>
                  <a:cxn ang="0">
                    <a:pos x="48" y="12"/>
                  </a:cxn>
                  <a:cxn ang="0">
                    <a:pos x="0" y="0"/>
                  </a:cxn>
                  <a:cxn ang="0">
                    <a:pos x="0" y="0"/>
                  </a:cxn>
                </a:cxnLst>
                <a:rect l="0" t="0" r="r" b="b"/>
                <a:pathLst>
                  <a:path w="96" h="30">
                    <a:moveTo>
                      <a:pt x="0" y="0"/>
                    </a:moveTo>
                    <a:lnTo>
                      <a:pt x="0" y="12"/>
                    </a:lnTo>
                    <a:lnTo>
                      <a:pt x="48" y="18"/>
                    </a:lnTo>
                    <a:lnTo>
                      <a:pt x="96" y="30"/>
                    </a:lnTo>
                    <a:lnTo>
                      <a:pt x="96" y="24"/>
                    </a:lnTo>
                    <a:lnTo>
                      <a:pt x="96" y="18"/>
                    </a:lnTo>
                    <a:lnTo>
                      <a:pt x="48" y="12"/>
                    </a:lnTo>
                    <a:lnTo>
                      <a:pt x="0" y="0"/>
                    </a:lnTo>
                    <a:lnTo>
                      <a:pt x="0" y="0"/>
                    </a:lnTo>
                    <a:close/>
                  </a:path>
                </a:pathLst>
              </a:custGeom>
              <a:gradFill rotWithShape="0">
                <a:gsLst>
                  <a:gs pos="0">
                    <a:schemeClr val="accent1"/>
                  </a:gs>
                  <a:gs pos="100000">
                    <a:schemeClr val="accent1">
                      <a:gamma/>
                      <a:shade val="87843"/>
                      <a:invGamma/>
                    </a:schemeClr>
                  </a:gs>
                </a:gsLst>
                <a:lin ang="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18" name="Freeform 24"/>
              <p:cNvSpPr>
                <a:spLocks/>
              </p:cNvSpPr>
              <p:nvPr/>
            </p:nvSpPr>
            <p:spPr bwMode="hidden">
              <a:xfrm>
                <a:off x="4175" y="4050"/>
                <a:ext cx="180" cy="132"/>
              </a:xfrm>
              <a:custGeom>
                <a:avLst/>
                <a:gdLst/>
                <a:ahLst/>
                <a:cxnLst>
                  <a:cxn ang="0">
                    <a:pos x="0" y="132"/>
                  </a:cxn>
                  <a:cxn ang="0">
                    <a:pos x="29" y="132"/>
                  </a:cxn>
                  <a:cxn ang="0">
                    <a:pos x="77" y="108"/>
                  </a:cxn>
                  <a:cxn ang="0">
                    <a:pos x="119" y="78"/>
                  </a:cxn>
                  <a:cxn ang="0">
                    <a:pos x="155" y="48"/>
                  </a:cxn>
                  <a:cxn ang="0">
                    <a:pos x="179" y="12"/>
                  </a:cxn>
                  <a:cxn ang="0">
                    <a:pos x="173" y="6"/>
                  </a:cxn>
                  <a:cxn ang="0">
                    <a:pos x="167" y="0"/>
                  </a:cxn>
                  <a:cxn ang="0">
                    <a:pos x="137" y="42"/>
                  </a:cxn>
                  <a:cxn ang="0">
                    <a:pos x="101" y="78"/>
                  </a:cxn>
                  <a:cxn ang="0">
                    <a:pos x="53" y="108"/>
                  </a:cxn>
                  <a:cxn ang="0">
                    <a:pos x="0" y="132"/>
                  </a:cxn>
                  <a:cxn ang="0">
                    <a:pos x="0" y="132"/>
                  </a:cxn>
                </a:cxnLst>
                <a:rect l="0" t="0" r="r" b="b"/>
                <a:pathLst>
                  <a:path w="179" h="132">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rotWithShape="0">
                <a:gsLst>
                  <a:gs pos="0">
                    <a:schemeClr val="accent1"/>
                  </a:gs>
                  <a:gs pos="100000">
                    <a:schemeClr val="accent1">
                      <a:gamma/>
                      <a:shade val="87843"/>
                      <a:invGamma/>
                    </a:schemeClr>
                  </a:gs>
                </a:gsLst>
                <a:lin ang="189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19" name="Freeform 25"/>
              <p:cNvSpPr>
                <a:spLocks/>
              </p:cNvSpPr>
              <p:nvPr/>
            </p:nvSpPr>
            <p:spPr bwMode="hidden">
              <a:xfrm>
                <a:off x="2585" y="3822"/>
                <a:ext cx="449" cy="186"/>
              </a:xfrm>
              <a:custGeom>
                <a:avLst/>
                <a:gdLst/>
                <a:ahLst/>
                <a:cxnLst>
                  <a:cxn ang="0">
                    <a:pos x="6" y="6"/>
                  </a:cxn>
                  <a:cxn ang="0">
                    <a:pos x="78" y="12"/>
                  </a:cxn>
                  <a:cxn ang="0">
                    <a:pos x="150" y="18"/>
                  </a:cxn>
                  <a:cxn ang="0">
                    <a:pos x="215" y="36"/>
                  </a:cxn>
                  <a:cxn ang="0">
                    <a:pos x="275" y="60"/>
                  </a:cxn>
                  <a:cxn ang="0">
                    <a:pos x="329" y="84"/>
                  </a:cxn>
                  <a:cxn ang="0">
                    <a:pos x="377" y="114"/>
                  </a:cxn>
                  <a:cxn ang="0">
                    <a:pos x="419" y="150"/>
                  </a:cxn>
                  <a:cxn ang="0">
                    <a:pos x="448" y="186"/>
                  </a:cxn>
                  <a:cxn ang="0">
                    <a:pos x="448" y="162"/>
                  </a:cxn>
                  <a:cxn ang="0">
                    <a:pos x="413" y="126"/>
                  </a:cxn>
                  <a:cxn ang="0">
                    <a:pos x="371" y="96"/>
                  </a:cxn>
                  <a:cxn ang="0">
                    <a:pos x="323" y="66"/>
                  </a:cxn>
                  <a:cxn ang="0">
                    <a:pos x="269" y="48"/>
                  </a:cxn>
                  <a:cxn ang="0">
                    <a:pos x="144" y="12"/>
                  </a:cxn>
                  <a:cxn ang="0">
                    <a:pos x="78" y="6"/>
                  </a:cxn>
                  <a:cxn ang="0">
                    <a:pos x="6" y="0"/>
                  </a:cxn>
                  <a:cxn ang="0">
                    <a:pos x="0" y="0"/>
                  </a:cxn>
                  <a:cxn ang="0">
                    <a:pos x="0" y="0"/>
                  </a:cxn>
                  <a:cxn ang="0">
                    <a:pos x="0" y="6"/>
                  </a:cxn>
                  <a:cxn ang="0">
                    <a:pos x="0" y="6"/>
                  </a:cxn>
                  <a:cxn ang="0">
                    <a:pos x="6" y="6"/>
                  </a:cxn>
                  <a:cxn ang="0">
                    <a:pos x="6" y="6"/>
                  </a:cxn>
                </a:cxnLst>
                <a:rect l="0" t="0" r="r" b="b"/>
                <a:pathLst>
                  <a:path w="448" h="186">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rotWithShape="0">
                <a:gsLst>
                  <a:gs pos="0">
                    <a:schemeClr val="accent1">
                      <a:gamma/>
                      <a:shade val="90980"/>
                      <a:invGamma/>
                    </a:schemeClr>
                  </a:gs>
                  <a:gs pos="100000">
                    <a:schemeClr val="accent1"/>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20" name="Freeform 26"/>
              <p:cNvSpPr>
                <a:spLocks/>
              </p:cNvSpPr>
              <p:nvPr/>
            </p:nvSpPr>
            <p:spPr bwMode="hidden">
              <a:xfrm>
                <a:off x="2142" y="3852"/>
                <a:ext cx="892" cy="462"/>
              </a:xfrm>
              <a:custGeom>
                <a:avLst/>
                <a:gdLst/>
                <a:ahLst/>
                <a:cxnLst>
                  <a:cxn ang="0">
                    <a:pos x="23" y="276"/>
                  </a:cxn>
                  <a:cxn ang="0">
                    <a:pos x="29" y="222"/>
                  </a:cxn>
                  <a:cxn ang="0">
                    <a:pos x="59" y="174"/>
                  </a:cxn>
                  <a:cxn ang="0">
                    <a:pos x="95" y="132"/>
                  </a:cxn>
                  <a:cxn ang="0">
                    <a:pos x="149" y="96"/>
                  </a:cxn>
                  <a:cxn ang="0">
                    <a:pos x="209" y="60"/>
                  </a:cxn>
                  <a:cxn ang="0">
                    <a:pos x="281" y="36"/>
                  </a:cxn>
                  <a:cxn ang="0">
                    <a:pos x="364" y="24"/>
                  </a:cxn>
                  <a:cxn ang="0">
                    <a:pos x="448" y="18"/>
                  </a:cxn>
                  <a:cxn ang="0">
                    <a:pos x="532" y="24"/>
                  </a:cxn>
                  <a:cxn ang="0">
                    <a:pos x="609" y="36"/>
                  </a:cxn>
                  <a:cxn ang="0">
                    <a:pos x="681" y="60"/>
                  </a:cxn>
                  <a:cxn ang="0">
                    <a:pos x="741" y="96"/>
                  </a:cxn>
                  <a:cxn ang="0">
                    <a:pos x="795" y="132"/>
                  </a:cxn>
                  <a:cxn ang="0">
                    <a:pos x="831" y="174"/>
                  </a:cxn>
                  <a:cxn ang="0">
                    <a:pos x="861" y="222"/>
                  </a:cxn>
                  <a:cxn ang="0">
                    <a:pos x="867" y="276"/>
                  </a:cxn>
                  <a:cxn ang="0">
                    <a:pos x="855" y="330"/>
                  </a:cxn>
                  <a:cxn ang="0">
                    <a:pos x="831" y="378"/>
                  </a:cxn>
                  <a:cxn ang="0">
                    <a:pos x="783" y="426"/>
                  </a:cxn>
                  <a:cxn ang="0">
                    <a:pos x="723" y="462"/>
                  </a:cxn>
                  <a:cxn ang="0">
                    <a:pos x="765" y="462"/>
                  </a:cxn>
                  <a:cxn ang="0">
                    <a:pos x="819" y="426"/>
                  </a:cxn>
                  <a:cxn ang="0">
                    <a:pos x="855" y="378"/>
                  </a:cxn>
                  <a:cxn ang="0">
                    <a:pos x="884" y="330"/>
                  </a:cxn>
                  <a:cxn ang="0">
                    <a:pos x="890" y="276"/>
                  </a:cxn>
                  <a:cxn ang="0">
                    <a:pos x="884" y="222"/>
                  </a:cxn>
                  <a:cxn ang="0">
                    <a:pos x="855" y="168"/>
                  </a:cxn>
                  <a:cxn ang="0">
                    <a:pos x="813" y="120"/>
                  </a:cxn>
                  <a:cxn ang="0">
                    <a:pos x="759" y="84"/>
                  </a:cxn>
                  <a:cxn ang="0">
                    <a:pos x="693" y="48"/>
                  </a:cxn>
                  <a:cxn ang="0">
                    <a:pos x="621" y="24"/>
                  </a:cxn>
                  <a:cxn ang="0">
                    <a:pos x="538" y="6"/>
                  </a:cxn>
                  <a:cxn ang="0">
                    <a:pos x="448" y="0"/>
                  </a:cxn>
                  <a:cxn ang="0">
                    <a:pos x="358" y="6"/>
                  </a:cxn>
                  <a:cxn ang="0">
                    <a:pos x="275" y="24"/>
                  </a:cxn>
                  <a:cxn ang="0">
                    <a:pos x="197" y="48"/>
                  </a:cxn>
                  <a:cxn ang="0">
                    <a:pos x="131" y="84"/>
                  </a:cxn>
                  <a:cxn ang="0">
                    <a:pos x="77" y="120"/>
                  </a:cxn>
                  <a:cxn ang="0">
                    <a:pos x="35" y="168"/>
                  </a:cxn>
                  <a:cxn ang="0">
                    <a:pos x="12" y="222"/>
                  </a:cxn>
                  <a:cxn ang="0">
                    <a:pos x="0" y="276"/>
                  </a:cxn>
                  <a:cxn ang="0">
                    <a:pos x="6" y="330"/>
                  </a:cxn>
                  <a:cxn ang="0">
                    <a:pos x="35" y="378"/>
                  </a:cxn>
                  <a:cxn ang="0">
                    <a:pos x="71" y="426"/>
                  </a:cxn>
                  <a:cxn ang="0">
                    <a:pos x="125" y="462"/>
                  </a:cxn>
                  <a:cxn ang="0">
                    <a:pos x="167" y="462"/>
                  </a:cxn>
                  <a:cxn ang="0">
                    <a:pos x="107" y="426"/>
                  </a:cxn>
                  <a:cxn ang="0">
                    <a:pos x="59" y="378"/>
                  </a:cxn>
                  <a:cxn ang="0">
                    <a:pos x="35" y="330"/>
                  </a:cxn>
                  <a:cxn ang="0">
                    <a:pos x="23" y="276"/>
                  </a:cxn>
                  <a:cxn ang="0">
                    <a:pos x="23" y="276"/>
                  </a:cxn>
                </a:cxnLst>
                <a:rect l="0" t="0" r="r" b="b"/>
                <a:pathLst>
                  <a:path w="890" h="462">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rotWithShape="0">
                <a:gsLst>
                  <a:gs pos="0">
                    <a:schemeClr val="accent1"/>
                  </a:gs>
                  <a:gs pos="100000">
                    <a:schemeClr val="accent1">
                      <a:gamma/>
                      <a:shade val="84706"/>
                      <a:invGamma/>
                    </a:schemeClr>
                  </a:gs>
                </a:gsLst>
                <a:lin ang="27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21" name="Freeform 27"/>
              <p:cNvSpPr>
                <a:spLocks/>
              </p:cNvSpPr>
              <p:nvPr/>
            </p:nvSpPr>
            <p:spPr bwMode="hidden">
              <a:xfrm>
                <a:off x="2082" y="3828"/>
                <a:ext cx="407" cy="486"/>
              </a:xfrm>
              <a:custGeom>
                <a:avLst/>
                <a:gdLst/>
                <a:ahLst/>
                <a:cxnLst>
                  <a:cxn ang="0">
                    <a:pos x="18" y="300"/>
                  </a:cxn>
                  <a:cxn ang="0">
                    <a:pos x="24" y="246"/>
                  </a:cxn>
                  <a:cxn ang="0">
                    <a:pos x="48" y="198"/>
                  </a:cxn>
                  <a:cxn ang="0">
                    <a:pos x="83" y="150"/>
                  </a:cxn>
                  <a:cxn ang="0">
                    <a:pos x="131" y="108"/>
                  </a:cxn>
                  <a:cxn ang="0">
                    <a:pos x="185" y="72"/>
                  </a:cxn>
                  <a:cxn ang="0">
                    <a:pos x="251" y="42"/>
                  </a:cxn>
                  <a:cxn ang="0">
                    <a:pos x="329" y="24"/>
                  </a:cxn>
                  <a:cxn ang="0">
                    <a:pos x="406" y="6"/>
                  </a:cxn>
                  <a:cxn ang="0">
                    <a:pos x="406" y="0"/>
                  </a:cxn>
                  <a:cxn ang="0">
                    <a:pos x="323" y="12"/>
                  </a:cxn>
                  <a:cxn ang="0">
                    <a:pos x="245" y="36"/>
                  </a:cxn>
                  <a:cxn ang="0">
                    <a:pos x="179" y="66"/>
                  </a:cxn>
                  <a:cxn ang="0">
                    <a:pos x="119" y="102"/>
                  </a:cxn>
                  <a:cxn ang="0">
                    <a:pos x="72" y="144"/>
                  </a:cxn>
                  <a:cxn ang="0">
                    <a:pos x="30" y="192"/>
                  </a:cxn>
                  <a:cxn ang="0">
                    <a:pos x="6" y="246"/>
                  </a:cxn>
                  <a:cxn ang="0">
                    <a:pos x="0" y="300"/>
                  </a:cxn>
                  <a:cxn ang="0">
                    <a:pos x="6" y="348"/>
                  </a:cxn>
                  <a:cxn ang="0">
                    <a:pos x="30" y="396"/>
                  </a:cxn>
                  <a:cxn ang="0">
                    <a:pos x="66" y="444"/>
                  </a:cxn>
                  <a:cxn ang="0">
                    <a:pos x="107" y="486"/>
                  </a:cxn>
                  <a:cxn ang="0">
                    <a:pos x="131" y="486"/>
                  </a:cxn>
                  <a:cxn ang="0">
                    <a:pos x="83" y="450"/>
                  </a:cxn>
                  <a:cxn ang="0">
                    <a:pos x="48" y="402"/>
                  </a:cxn>
                  <a:cxn ang="0">
                    <a:pos x="24" y="354"/>
                  </a:cxn>
                  <a:cxn ang="0">
                    <a:pos x="18" y="300"/>
                  </a:cxn>
                  <a:cxn ang="0">
                    <a:pos x="18" y="300"/>
                  </a:cxn>
                </a:cxnLst>
                <a:rect l="0" t="0" r="r" b="b"/>
                <a:pathLst>
                  <a:path w="406" h="48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rotWithShape="0">
                <a:gsLst>
                  <a:gs pos="0">
                    <a:schemeClr val="accent1"/>
                  </a:gs>
                  <a:gs pos="100000">
                    <a:schemeClr val="accent1">
                      <a:gamma/>
                      <a:shade val="90980"/>
                      <a:invGamma/>
                    </a:schemeClr>
                  </a:gs>
                </a:gsLst>
                <a:lin ang="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22" name="Freeform 28"/>
              <p:cNvSpPr>
                <a:spLocks/>
              </p:cNvSpPr>
              <p:nvPr/>
            </p:nvSpPr>
            <p:spPr bwMode="hidden">
              <a:xfrm>
                <a:off x="2987" y="4044"/>
                <a:ext cx="108" cy="252"/>
              </a:xfrm>
              <a:custGeom>
                <a:avLst/>
                <a:gdLst/>
                <a:ahLst/>
                <a:cxnLst>
                  <a:cxn ang="0">
                    <a:pos x="89" y="84"/>
                  </a:cxn>
                  <a:cxn ang="0">
                    <a:pos x="83" y="132"/>
                  </a:cxn>
                  <a:cxn ang="0">
                    <a:pos x="65" y="174"/>
                  </a:cxn>
                  <a:cxn ang="0">
                    <a:pos x="36" y="216"/>
                  </a:cxn>
                  <a:cxn ang="0">
                    <a:pos x="0" y="252"/>
                  </a:cxn>
                  <a:cxn ang="0">
                    <a:pos x="18" y="252"/>
                  </a:cxn>
                  <a:cxn ang="0">
                    <a:pos x="53" y="216"/>
                  </a:cxn>
                  <a:cxn ang="0">
                    <a:pos x="83" y="174"/>
                  </a:cxn>
                  <a:cxn ang="0">
                    <a:pos x="101" y="132"/>
                  </a:cxn>
                  <a:cxn ang="0">
                    <a:pos x="107" y="84"/>
                  </a:cxn>
                  <a:cxn ang="0">
                    <a:pos x="101" y="42"/>
                  </a:cxn>
                  <a:cxn ang="0">
                    <a:pos x="89" y="0"/>
                  </a:cxn>
                  <a:cxn ang="0">
                    <a:pos x="65" y="0"/>
                  </a:cxn>
                  <a:cxn ang="0">
                    <a:pos x="83" y="42"/>
                  </a:cxn>
                  <a:cxn ang="0">
                    <a:pos x="89" y="84"/>
                  </a:cxn>
                  <a:cxn ang="0">
                    <a:pos x="89" y="84"/>
                  </a:cxn>
                </a:cxnLst>
                <a:rect l="0" t="0" r="r" b="b"/>
                <a:pathLst>
                  <a:path w="107" h="252">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rotWithShape="0">
                <a:gsLst>
                  <a:gs pos="0">
                    <a:schemeClr val="accent1"/>
                  </a:gs>
                  <a:gs pos="100000">
                    <a:schemeClr val="accent1">
                      <a:gamma/>
                      <a:shade val="81961"/>
                      <a:invGamma/>
                    </a:schemeClr>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23" name="Freeform 29"/>
              <p:cNvSpPr>
                <a:spLocks/>
              </p:cNvSpPr>
              <p:nvPr/>
            </p:nvSpPr>
            <p:spPr bwMode="hidden">
              <a:xfrm>
                <a:off x="2068" y="3685"/>
                <a:ext cx="835" cy="150"/>
              </a:xfrm>
              <a:custGeom>
                <a:avLst/>
                <a:gdLst/>
                <a:ahLst/>
                <a:cxnLst>
                  <a:cxn ang="0">
                    <a:pos x="518" y="18"/>
                  </a:cxn>
                  <a:cxn ang="0">
                    <a:pos x="597" y="24"/>
                  </a:cxn>
                  <a:cxn ang="0">
                    <a:pos x="682" y="30"/>
                  </a:cxn>
                  <a:cxn ang="0">
                    <a:pos x="755" y="42"/>
                  </a:cxn>
                  <a:cxn ang="0">
                    <a:pos x="828" y="60"/>
                  </a:cxn>
                  <a:cxn ang="0">
                    <a:pos x="835" y="42"/>
                  </a:cxn>
                  <a:cxn ang="0">
                    <a:pos x="761" y="24"/>
                  </a:cxn>
                  <a:cxn ang="0">
                    <a:pos x="688" y="12"/>
                  </a:cxn>
                  <a:cxn ang="0">
                    <a:pos x="603" y="6"/>
                  </a:cxn>
                  <a:cxn ang="0">
                    <a:pos x="518" y="0"/>
                  </a:cxn>
                  <a:cxn ang="0">
                    <a:pos x="372" y="12"/>
                  </a:cxn>
                  <a:cxn ang="0">
                    <a:pos x="232" y="36"/>
                  </a:cxn>
                  <a:cxn ang="0">
                    <a:pos x="110" y="78"/>
                  </a:cxn>
                  <a:cxn ang="0">
                    <a:pos x="0" y="132"/>
                  </a:cxn>
                  <a:cxn ang="0">
                    <a:pos x="19" y="150"/>
                  </a:cxn>
                  <a:cxn ang="0">
                    <a:pos x="122" y="96"/>
                  </a:cxn>
                  <a:cxn ang="0">
                    <a:pos x="244" y="54"/>
                  </a:cxn>
                  <a:cxn ang="0">
                    <a:pos x="378" y="30"/>
                  </a:cxn>
                  <a:cxn ang="0">
                    <a:pos x="518" y="18"/>
                  </a:cxn>
                  <a:cxn ang="0">
                    <a:pos x="518" y="18"/>
                  </a:cxn>
                </a:cxnLst>
                <a:rect l="0" t="0" r="r" b="b"/>
                <a:pathLst>
                  <a:path w="835" h="150">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1"/>
              </a:soli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24" name="Freeform 30"/>
              <p:cNvSpPr>
                <a:spLocks/>
              </p:cNvSpPr>
              <p:nvPr/>
            </p:nvSpPr>
            <p:spPr bwMode="hidden">
              <a:xfrm>
                <a:off x="1867" y="3853"/>
                <a:ext cx="171" cy="461"/>
              </a:xfrm>
              <a:custGeom>
                <a:avLst/>
                <a:gdLst/>
                <a:ahLst/>
                <a:cxnLst>
                  <a:cxn ang="0">
                    <a:pos x="31" y="263"/>
                  </a:cxn>
                  <a:cxn ang="0">
                    <a:pos x="43" y="191"/>
                  </a:cxn>
                  <a:cxn ang="0">
                    <a:pos x="67" y="131"/>
                  </a:cxn>
                  <a:cxn ang="0">
                    <a:pos x="116" y="72"/>
                  </a:cxn>
                  <a:cxn ang="0">
                    <a:pos x="171" y="18"/>
                  </a:cxn>
                  <a:cxn ang="0">
                    <a:pos x="153" y="0"/>
                  </a:cxn>
                  <a:cxn ang="0">
                    <a:pos x="86" y="60"/>
                  </a:cxn>
                  <a:cxn ang="0">
                    <a:pos x="43" y="120"/>
                  </a:cxn>
                  <a:cxn ang="0">
                    <a:pos x="13" y="191"/>
                  </a:cxn>
                  <a:cxn ang="0">
                    <a:pos x="0" y="263"/>
                  </a:cxn>
                  <a:cxn ang="0">
                    <a:pos x="6" y="317"/>
                  </a:cxn>
                  <a:cxn ang="0">
                    <a:pos x="25" y="365"/>
                  </a:cxn>
                  <a:cxn ang="0">
                    <a:pos x="49" y="413"/>
                  </a:cxn>
                  <a:cxn ang="0">
                    <a:pos x="86" y="461"/>
                  </a:cxn>
                  <a:cxn ang="0">
                    <a:pos x="122" y="461"/>
                  </a:cxn>
                  <a:cxn ang="0">
                    <a:pos x="86" y="413"/>
                  </a:cxn>
                  <a:cxn ang="0">
                    <a:pos x="55" y="365"/>
                  </a:cxn>
                  <a:cxn ang="0">
                    <a:pos x="37" y="317"/>
                  </a:cxn>
                  <a:cxn ang="0">
                    <a:pos x="31" y="263"/>
                  </a:cxn>
                  <a:cxn ang="0">
                    <a:pos x="31" y="263"/>
                  </a:cxn>
                </a:cxnLst>
                <a:rect l="0" t="0" r="r" b="b"/>
                <a:pathLst>
                  <a:path w="171" h="46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1"/>
              </a:soli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25" name="Freeform 31"/>
              <p:cNvSpPr>
                <a:spLocks/>
              </p:cNvSpPr>
              <p:nvPr/>
            </p:nvSpPr>
            <p:spPr bwMode="hidden">
              <a:xfrm>
                <a:off x="2951" y="3751"/>
                <a:ext cx="360" cy="563"/>
              </a:xfrm>
              <a:custGeom>
                <a:avLst/>
                <a:gdLst/>
                <a:ahLst/>
                <a:cxnLst>
                  <a:cxn ang="0">
                    <a:pos x="360" y="365"/>
                  </a:cxn>
                  <a:cxn ang="0">
                    <a:pos x="353" y="305"/>
                  </a:cxn>
                  <a:cxn ang="0">
                    <a:pos x="335" y="251"/>
                  </a:cxn>
                  <a:cxn ang="0">
                    <a:pos x="305" y="204"/>
                  </a:cxn>
                  <a:cxn ang="0">
                    <a:pos x="262" y="156"/>
                  </a:cxn>
                  <a:cxn ang="0">
                    <a:pos x="213" y="108"/>
                  </a:cxn>
                  <a:cxn ang="0">
                    <a:pos x="159" y="66"/>
                  </a:cxn>
                  <a:cxn ang="0">
                    <a:pos x="92" y="30"/>
                  </a:cxn>
                  <a:cxn ang="0">
                    <a:pos x="19" y="0"/>
                  </a:cxn>
                  <a:cxn ang="0">
                    <a:pos x="0" y="12"/>
                  </a:cxn>
                  <a:cxn ang="0">
                    <a:pos x="67" y="42"/>
                  </a:cxn>
                  <a:cxn ang="0">
                    <a:pos x="134" y="78"/>
                  </a:cxn>
                  <a:cxn ang="0">
                    <a:pos x="189" y="114"/>
                  </a:cxn>
                  <a:cxn ang="0">
                    <a:pos x="238" y="162"/>
                  </a:cxn>
                  <a:cxn ang="0">
                    <a:pos x="274" y="210"/>
                  </a:cxn>
                  <a:cxn ang="0">
                    <a:pos x="299" y="257"/>
                  </a:cxn>
                  <a:cxn ang="0">
                    <a:pos x="317" y="311"/>
                  </a:cxn>
                  <a:cxn ang="0">
                    <a:pos x="323" y="365"/>
                  </a:cxn>
                  <a:cxn ang="0">
                    <a:pos x="317" y="419"/>
                  </a:cxn>
                  <a:cxn ang="0">
                    <a:pos x="299" y="467"/>
                  </a:cxn>
                  <a:cxn ang="0">
                    <a:pos x="274" y="515"/>
                  </a:cxn>
                  <a:cxn ang="0">
                    <a:pos x="238" y="563"/>
                  </a:cxn>
                  <a:cxn ang="0">
                    <a:pos x="268" y="563"/>
                  </a:cxn>
                  <a:cxn ang="0">
                    <a:pos x="311" y="515"/>
                  </a:cxn>
                  <a:cxn ang="0">
                    <a:pos x="335" y="467"/>
                  </a:cxn>
                  <a:cxn ang="0">
                    <a:pos x="353" y="419"/>
                  </a:cxn>
                  <a:cxn ang="0">
                    <a:pos x="360" y="365"/>
                  </a:cxn>
                  <a:cxn ang="0">
                    <a:pos x="360" y="365"/>
                  </a:cxn>
                </a:cxnLst>
                <a:rect l="0" t="0" r="r" b="b"/>
                <a:pathLst>
                  <a:path w="360" h="563">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rotWithShape="0">
                <a:gsLst>
                  <a:gs pos="0">
                    <a:schemeClr val="accent1"/>
                  </a:gs>
                  <a:gs pos="100000">
                    <a:schemeClr val="accent1">
                      <a:gamma/>
                      <a:shade val="87843"/>
                      <a:invGamma/>
                    </a:schemeClr>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26" name="Freeform 32"/>
              <p:cNvSpPr>
                <a:spLocks/>
              </p:cNvSpPr>
              <p:nvPr/>
            </p:nvSpPr>
            <p:spPr bwMode="hidden">
              <a:xfrm>
                <a:off x="2318" y="3631"/>
                <a:ext cx="1078" cy="425"/>
              </a:xfrm>
              <a:custGeom>
                <a:avLst/>
                <a:gdLst/>
                <a:ahLst/>
                <a:cxnLst>
                  <a:cxn ang="0">
                    <a:pos x="1053" y="425"/>
                  </a:cxn>
                  <a:cxn ang="0">
                    <a:pos x="1078" y="419"/>
                  </a:cxn>
                  <a:cxn ang="0">
                    <a:pos x="1066" y="377"/>
                  </a:cxn>
                  <a:cxn ang="0">
                    <a:pos x="1047" y="336"/>
                  </a:cxn>
                  <a:cxn ang="0">
                    <a:pos x="986" y="252"/>
                  </a:cxn>
                  <a:cxn ang="0">
                    <a:pos x="907" y="180"/>
                  </a:cxn>
                  <a:cxn ang="0">
                    <a:pos x="810" y="120"/>
                  </a:cxn>
                  <a:cxn ang="0">
                    <a:pos x="694" y="72"/>
                  </a:cxn>
                  <a:cxn ang="0">
                    <a:pos x="560" y="30"/>
                  </a:cxn>
                  <a:cxn ang="0">
                    <a:pos x="420" y="6"/>
                  </a:cxn>
                  <a:cxn ang="0">
                    <a:pos x="268" y="0"/>
                  </a:cxn>
                  <a:cxn ang="0">
                    <a:pos x="134" y="6"/>
                  </a:cxn>
                  <a:cxn ang="0">
                    <a:pos x="0" y="24"/>
                  </a:cxn>
                  <a:cxn ang="0">
                    <a:pos x="12" y="36"/>
                  </a:cxn>
                  <a:cxn ang="0">
                    <a:pos x="134" y="18"/>
                  </a:cxn>
                  <a:cxn ang="0">
                    <a:pos x="268" y="12"/>
                  </a:cxn>
                  <a:cxn ang="0">
                    <a:pos x="420" y="18"/>
                  </a:cxn>
                  <a:cxn ang="0">
                    <a:pos x="554" y="42"/>
                  </a:cxn>
                  <a:cxn ang="0">
                    <a:pos x="682" y="84"/>
                  </a:cxn>
                  <a:cxn ang="0">
                    <a:pos x="798" y="132"/>
                  </a:cxn>
                  <a:cxn ang="0">
                    <a:pos x="895" y="192"/>
                  </a:cxn>
                  <a:cxn ang="0">
                    <a:pos x="968" y="264"/>
                  </a:cxn>
                  <a:cxn ang="0">
                    <a:pos x="999" y="300"/>
                  </a:cxn>
                  <a:cxn ang="0">
                    <a:pos x="1023" y="342"/>
                  </a:cxn>
                  <a:cxn ang="0">
                    <a:pos x="1041" y="383"/>
                  </a:cxn>
                  <a:cxn ang="0">
                    <a:pos x="1053" y="425"/>
                  </a:cxn>
                  <a:cxn ang="0">
                    <a:pos x="1053" y="425"/>
                  </a:cxn>
                </a:cxnLst>
                <a:rect l="0" t="0" r="r" b="b"/>
                <a:pathLst>
                  <a:path w="1078" h="425">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rotWithShape="0">
                <a:gsLst>
                  <a:gs pos="0">
                    <a:schemeClr val="accent1"/>
                  </a:gs>
                  <a:gs pos="100000">
                    <a:schemeClr val="accent1">
                      <a:gamma/>
                      <a:shade val="87843"/>
                      <a:invGamma/>
                    </a:schemeClr>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27" name="Freeform 33"/>
              <p:cNvSpPr>
                <a:spLocks/>
              </p:cNvSpPr>
              <p:nvPr/>
            </p:nvSpPr>
            <p:spPr bwMode="hidden">
              <a:xfrm>
                <a:off x="3304" y="4080"/>
                <a:ext cx="98" cy="234"/>
              </a:xfrm>
              <a:custGeom>
                <a:avLst/>
                <a:gdLst/>
                <a:ahLst/>
                <a:cxnLst>
                  <a:cxn ang="0">
                    <a:pos x="0" y="234"/>
                  </a:cxn>
                  <a:cxn ang="0">
                    <a:pos x="25" y="234"/>
                  </a:cxn>
                  <a:cxn ang="0">
                    <a:pos x="55" y="186"/>
                  </a:cxn>
                  <a:cxn ang="0">
                    <a:pos x="80" y="138"/>
                  </a:cxn>
                  <a:cxn ang="0">
                    <a:pos x="92" y="90"/>
                  </a:cxn>
                  <a:cxn ang="0">
                    <a:pos x="98" y="36"/>
                  </a:cxn>
                  <a:cxn ang="0">
                    <a:pos x="98" y="0"/>
                  </a:cxn>
                  <a:cxn ang="0">
                    <a:pos x="74" y="0"/>
                  </a:cxn>
                  <a:cxn ang="0">
                    <a:pos x="74" y="36"/>
                  </a:cxn>
                  <a:cxn ang="0">
                    <a:pos x="67" y="90"/>
                  </a:cxn>
                  <a:cxn ang="0">
                    <a:pos x="55" y="138"/>
                  </a:cxn>
                  <a:cxn ang="0">
                    <a:pos x="31" y="186"/>
                  </a:cxn>
                  <a:cxn ang="0">
                    <a:pos x="0" y="234"/>
                  </a:cxn>
                  <a:cxn ang="0">
                    <a:pos x="0" y="234"/>
                  </a:cxn>
                </a:cxnLst>
                <a:rect l="0" t="0" r="r" b="b"/>
                <a:pathLst>
                  <a:path w="98" h="234">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rotWithShape="0">
                <a:gsLst>
                  <a:gs pos="0">
                    <a:schemeClr val="accent1"/>
                  </a:gs>
                  <a:gs pos="100000">
                    <a:schemeClr val="accent1">
                      <a:gamma/>
                      <a:shade val="87843"/>
                      <a:invGamma/>
                    </a:schemeClr>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28" name="Freeform 34"/>
              <p:cNvSpPr>
                <a:spLocks/>
              </p:cNvSpPr>
              <p:nvPr/>
            </p:nvSpPr>
            <p:spPr bwMode="hidden">
              <a:xfrm>
                <a:off x="1776" y="3673"/>
                <a:ext cx="481" cy="641"/>
              </a:xfrm>
              <a:custGeom>
                <a:avLst/>
                <a:gdLst/>
                <a:ahLst/>
                <a:cxnLst>
                  <a:cxn ang="0">
                    <a:pos x="18" y="443"/>
                  </a:cxn>
                  <a:cxn ang="0">
                    <a:pos x="24" y="371"/>
                  </a:cxn>
                  <a:cxn ang="0">
                    <a:pos x="55" y="305"/>
                  </a:cxn>
                  <a:cxn ang="0">
                    <a:pos x="91" y="246"/>
                  </a:cxn>
                  <a:cxn ang="0">
                    <a:pos x="146" y="186"/>
                  </a:cxn>
                  <a:cxn ang="0">
                    <a:pos x="213" y="132"/>
                  </a:cxn>
                  <a:cxn ang="0">
                    <a:pos x="292" y="84"/>
                  </a:cxn>
                  <a:cxn ang="0">
                    <a:pos x="384" y="48"/>
                  </a:cxn>
                  <a:cxn ang="0">
                    <a:pos x="481" y="12"/>
                  </a:cxn>
                  <a:cxn ang="0">
                    <a:pos x="457" y="0"/>
                  </a:cxn>
                  <a:cxn ang="0">
                    <a:pos x="359" y="36"/>
                  </a:cxn>
                  <a:cxn ang="0">
                    <a:pos x="274" y="78"/>
                  </a:cxn>
                  <a:cxn ang="0">
                    <a:pos x="195" y="126"/>
                  </a:cxn>
                  <a:cxn ang="0">
                    <a:pos x="128" y="180"/>
                  </a:cxn>
                  <a:cxn ang="0">
                    <a:pos x="73" y="240"/>
                  </a:cxn>
                  <a:cxn ang="0">
                    <a:pos x="37" y="305"/>
                  </a:cxn>
                  <a:cxn ang="0">
                    <a:pos x="6" y="371"/>
                  </a:cxn>
                  <a:cxn ang="0">
                    <a:pos x="0" y="443"/>
                  </a:cxn>
                  <a:cxn ang="0">
                    <a:pos x="6" y="497"/>
                  </a:cxn>
                  <a:cxn ang="0">
                    <a:pos x="18" y="545"/>
                  </a:cxn>
                  <a:cxn ang="0">
                    <a:pos x="43" y="593"/>
                  </a:cxn>
                  <a:cxn ang="0">
                    <a:pos x="73" y="641"/>
                  </a:cxn>
                  <a:cxn ang="0">
                    <a:pos x="97" y="641"/>
                  </a:cxn>
                  <a:cxn ang="0">
                    <a:pos x="67" y="593"/>
                  </a:cxn>
                  <a:cxn ang="0">
                    <a:pos x="43" y="545"/>
                  </a:cxn>
                  <a:cxn ang="0">
                    <a:pos x="24" y="497"/>
                  </a:cxn>
                  <a:cxn ang="0">
                    <a:pos x="18" y="443"/>
                  </a:cxn>
                  <a:cxn ang="0">
                    <a:pos x="18" y="443"/>
                  </a:cxn>
                </a:cxnLst>
                <a:rect l="0" t="0" r="r" b="b"/>
                <a:pathLst>
                  <a:path w="481" h="64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1"/>
              </a:soli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29" name="Freeform 35"/>
              <p:cNvSpPr>
                <a:spLocks noEditPoints="1"/>
              </p:cNvSpPr>
              <p:nvPr/>
            </p:nvSpPr>
            <p:spPr bwMode="hidden">
              <a:xfrm>
                <a:off x="4200" y="3402"/>
                <a:ext cx="1201" cy="731"/>
              </a:xfrm>
              <a:custGeom>
                <a:avLst/>
                <a:gdLst/>
                <a:ahLst/>
                <a:cxnLst>
                  <a:cxn ang="0">
                    <a:pos x="484" y="6"/>
                  </a:cxn>
                  <a:cxn ang="0">
                    <a:pos x="263" y="60"/>
                  </a:cxn>
                  <a:cxn ang="0">
                    <a:pos x="101" y="162"/>
                  </a:cxn>
                  <a:cxn ang="0">
                    <a:pos x="12" y="294"/>
                  </a:cxn>
                  <a:cxn ang="0">
                    <a:pos x="0" y="366"/>
                  </a:cxn>
                  <a:cxn ang="0">
                    <a:pos x="12" y="437"/>
                  </a:cxn>
                  <a:cxn ang="0">
                    <a:pos x="101" y="569"/>
                  </a:cxn>
                  <a:cxn ang="0">
                    <a:pos x="263" y="671"/>
                  </a:cxn>
                  <a:cxn ang="0">
                    <a:pos x="484" y="725"/>
                  </a:cxn>
                  <a:cxn ang="0">
                    <a:pos x="723" y="725"/>
                  </a:cxn>
                  <a:cxn ang="0">
                    <a:pos x="938" y="671"/>
                  </a:cxn>
                  <a:cxn ang="0">
                    <a:pos x="1100" y="569"/>
                  </a:cxn>
                  <a:cxn ang="0">
                    <a:pos x="1189" y="437"/>
                  </a:cxn>
                  <a:cxn ang="0">
                    <a:pos x="1201" y="366"/>
                  </a:cxn>
                  <a:cxn ang="0">
                    <a:pos x="1189" y="294"/>
                  </a:cxn>
                  <a:cxn ang="0">
                    <a:pos x="1100" y="162"/>
                  </a:cxn>
                  <a:cxn ang="0">
                    <a:pos x="938" y="60"/>
                  </a:cxn>
                  <a:cxn ang="0">
                    <a:pos x="723" y="6"/>
                  </a:cxn>
                  <a:cxn ang="0">
                    <a:pos x="604" y="0"/>
                  </a:cxn>
                  <a:cxn ang="0">
                    <a:pos x="490" y="701"/>
                  </a:cxn>
                  <a:cxn ang="0">
                    <a:pos x="287" y="647"/>
                  </a:cxn>
                  <a:cxn ang="0">
                    <a:pos x="131" y="557"/>
                  </a:cxn>
                  <a:cxn ang="0">
                    <a:pos x="48" y="437"/>
                  </a:cxn>
                  <a:cxn ang="0">
                    <a:pos x="36" y="366"/>
                  </a:cxn>
                  <a:cxn ang="0">
                    <a:pos x="48" y="300"/>
                  </a:cxn>
                  <a:cxn ang="0">
                    <a:pos x="131" y="174"/>
                  </a:cxn>
                  <a:cxn ang="0">
                    <a:pos x="287" y="84"/>
                  </a:cxn>
                  <a:cxn ang="0">
                    <a:pos x="490" y="30"/>
                  </a:cxn>
                  <a:cxn ang="0">
                    <a:pos x="717" y="30"/>
                  </a:cxn>
                  <a:cxn ang="0">
                    <a:pos x="920" y="84"/>
                  </a:cxn>
                  <a:cxn ang="0">
                    <a:pos x="1070" y="174"/>
                  </a:cxn>
                  <a:cxn ang="0">
                    <a:pos x="1153" y="300"/>
                  </a:cxn>
                  <a:cxn ang="0">
                    <a:pos x="1153" y="437"/>
                  </a:cxn>
                  <a:cxn ang="0">
                    <a:pos x="1070" y="557"/>
                  </a:cxn>
                  <a:cxn ang="0">
                    <a:pos x="920" y="647"/>
                  </a:cxn>
                  <a:cxn ang="0">
                    <a:pos x="717" y="701"/>
                  </a:cxn>
                  <a:cxn ang="0">
                    <a:pos x="604" y="707"/>
                  </a:cxn>
                </a:cxnLst>
                <a:rect l="0" t="0" r="r" b="b"/>
                <a:pathLst>
                  <a:path w="1201" h="73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rotWithShape="0">
                <a:gsLst>
                  <a:gs pos="0">
                    <a:schemeClr val="accent1">
                      <a:gamma/>
                      <a:tint val="96863"/>
                      <a:invGamma/>
                    </a:schemeClr>
                  </a:gs>
                  <a:gs pos="100000">
                    <a:schemeClr val="accent1"/>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30" name="Freeform 36"/>
              <p:cNvSpPr>
                <a:spLocks/>
              </p:cNvSpPr>
              <p:nvPr/>
            </p:nvSpPr>
            <p:spPr bwMode="hidden">
              <a:xfrm>
                <a:off x="4128" y="3366"/>
                <a:ext cx="544" cy="737"/>
              </a:xfrm>
              <a:custGeom>
                <a:avLst/>
                <a:gdLst/>
                <a:ahLst/>
                <a:cxnLst>
                  <a:cxn ang="0">
                    <a:pos x="24" y="402"/>
                  </a:cxn>
                  <a:cxn ang="0">
                    <a:pos x="36" y="330"/>
                  </a:cxn>
                  <a:cxn ang="0">
                    <a:pos x="66" y="264"/>
                  </a:cxn>
                  <a:cxn ang="0">
                    <a:pos x="108" y="204"/>
                  </a:cxn>
                  <a:cxn ang="0">
                    <a:pos x="173" y="150"/>
                  </a:cxn>
                  <a:cxn ang="0">
                    <a:pos x="251" y="102"/>
                  </a:cxn>
                  <a:cxn ang="0">
                    <a:pos x="335" y="60"/>
                  </a:cxn>
                  <a:cxn ang="0">
                    <a:pos x="436" y="30"/>
                  </a:cxn>
                  <a:cxn ang="0">
                    <a:pos x="544" y="12"/>
                  </a:cxn>
                  <a:cxn ang="0">
                    <a:pos x="544" y="0"/>
                  </a:cxn>
                  <a:cxn ang="0">
                    <a:pos x="430" y="18"/>
                  </a:cxn>
                  <a:cxn ang="0">
                    <a:pos x="329" y="48"/>
                  </a:cxn>
                  <a:cxn ang="0">
                    <a:pos x="233" y="90"/>
                  </a:cxn>
                  <a:cxn ang="0">
                    <a:pos x="155" y="138"/>
                  </a:cxn>
                  <a:cxn ang="0">
                    <a:pos x="90" y="198"/>
                  </a:cxn>
                  <a:cxn ang="0">
                    <a:pos x="42" y="258"/>
                  </a:cxn>
                  <a:cxn ang="0">
                    <a:pos x="12" y="330"/>
                  </a:cxn>
                  <a:cxn ang="0">
                    <a:pos x="0" y="402"/>
                  </a:cxn>
                  <a:cxn ang="0">
                    <a:pos x="6" y="455"/>
                  </a:cxn>
                  <a:cxn ang="0">
                    <a:pos x="18" y="503"/>
                  </a:cxn>
                  <a:cxn ang="0">
                    <a:pos x="42" y="545"/>
                  </a:cxn>
                  <a:cxn ang="0">
                    <a:pos x="78" y="593"/>
                  </a:cxn>
                  <a:cxn ang="0">
                    <a:pos x="114" y="635"/>
                  </a:cxn>
                  <a:cxn ang="0">
                    <a:pos x="161" y="671"/>
                  </a:cxn>
                  <a:cxn ang="0">
                    <a:pos x="221" y="707"/>
                  </a:cxn>
                  <a:cxn ang="0">
                    <a:pos x="281" y="737"/>
                  </a:cxn>
                  <a:cxn ang="0">
                    <a:pos x="323" y="737"/>
                  </a:cxn>
                  <a:cxn ang="0">
                    <a:pos x="257" y="707"/>
                  </a:cxn>
                  <a:cxn ang="0">
                    <a:pos x="203" y="671"/>
                  </a:cxn>
                  <a:cxn ang="0">
                    <a:pos x="149" y="635"/>
                  </a:cxn>
                  <a:cxn ang="0">
                    <a:pos x="108" y="593"/>
                  </a:cxn>
                  <a:cxn ang="0">
                    <a:pos x="72" y="551"/>
                  </a:cxn>
                  <a:cxn ang="0">
                    <a:pos x="48" y="503"/>
                  </a:cxn>
                  <a:cxn ang="0">
                    <a:pos x="30" y="455"/>
                  </a:cxn>
                  <a:cxn ang="0">
                    <a:pos x="24" y="402"/>
                  </a:cxn>
                  <a:cxn ang="0">
                    <a:pos x="24" y="402"/>
                  </a:cxn>
                </a:cxnLst>
                <a:rect l="0" t="0" r="r" b="b"/>
                <a:pathLst>
                  <a:path w="544" h="737">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rotWithShape="0">
                <a:gsLst>
                  <a:gs pos="0">
                    <a:schemeClr val="accent1">
                      <a:gamma/>
                      <a:tint val="96863"/>
                      <a:invGamma/>
                    </a:schemeClr>
                  </a:gs>
                  <a:gs pos="100000">
                    <a:schemeClr val="accent1"/>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31" name="Freeform 37"/>
              <p:cNvSpPr>
                <a:spLocks/>
              </p:cNvSpPr>
              <p:nvPr/>
            </p:nvSpPr>
            <p:spPr bwMode="hidden">
              <a:xfrm>
                <a:off x="4792" y="3360"/>
                <a:ext cx="609" cy="252"/>
              </a:xfrm>
              <a:custGeom>
                <a:avLst/>
                <a:gdLst/>
                <a:ahLst/>
                <a:cxnLst>
                  <a:cxn ang="0">
                    <a:pos x="12" y="12"/>
                  </a:cxn>
                  <a:cxn ang="0">
                    <a:pos x="113" y="18"/>
                  </a:cxn>
                  <a:cxn ang="0">
                    <a:pos x="203" y="30"/>
                  </a:cxn>
                  <a:cxn ang="0">
                    <a:pos x="292" y="48"/>
                  </a:cxn>
                  <a:cxn ang="0">
                    <a:pos x="376" y="78"/>
                  </a:cxn>
                  <a:cxn ang="0">
                    <a:pos x="448" y="114"/>
                  </a:cxn>
                  <a:cxn ang="0">
                    <a:pos x="514" y="156"/>
                  </a:cxn>
                  <a:cxn ang="0">
                    <a:pos x="567" y="198"/>
                  </a:cxn>
                  <a:cxn ang="0">
                    <a:pos x="609" y="252"/>
                  </a:cxn>
                  <a:cxn ang="0">
                    <a:pos x="609" y="216"/>
                  </a:cxn>
                  <a:cxn ang="0">
                    <a:pos x="561" y="168"/>
                  </a:cxn>
                  <a:cxn ang="0">
                    <a:pos x="502" y="126"/>
                  </a:cxn>
                  <a:cxn ang="0">
                    <a:pos x="436" y="90"/>
                  </a:cxn>
                  <a:cxn ang="0">
                    <a:pos x="364" y="60"/>
                  </a:cxn>
                  <a:cxn ang="0">
                    <a:pos x="286" y="36"/>
                  </a:cxn>
                  <a:cxn ang="0">
                    <a:pos x="197" y="18"/>
                  </a:cxn>
                  <a:cxn ang="0">
                    <a:pos x="107" y="6"/>
                  </a:cxn>
                  <a:cxn ang="0">
                    <a:pos x="12" y="0"/>
                  </a:cxn>
                  <a:cxn ang="0">
                    <a:pos x="6" y="0"/>
                  </a:cxn>
                  <a:cxn ang="0">
                    <a:pos x="0" y="0"/>
                  </a:cxn>
                  <a:cxn ang="0">
                    <a:pos x="0" y="12"/>
                  </a:cxn>
                  <a:cxn ang="0">
                    <a:pos x="6" y="12"/>
                  </a:cxn>
                  <a:cxn ang="0">
                    <a:pos x="12" y="12"/>
                  </a:cxn>
                  <a:cxn ang="0">
                    <a:pos x="12" y="12"/>
                  </a:cxn>
                </a:cxnLst>
                <a:rect l="0" t="0" r="r" b="b"/>
                <a:pathLst>
                  <a:path w="609" h="252">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rotWithShape="0">
                <a:gsLst>
                  <a:gs pos="0">
                    <a:schemeClr val="accent1">
                      <a:gamma/>
                      <a:tint val="94118"/>
                      <a:invGamma/>
                    </a:schemeClr>
                  </a:gs>
                  <a:gs pos="100000">
                    <a:schemeClr val="accent1"/>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32" name="Freeform 38"/>
              <p:cNvSpPr>
                <a:spLocks/>
              </p:cNvSpPr>
              <p:nvPr/>
            </p:nvSpPr>
            <p:spPr bwMode="hidden">
              <a:xfrm>
                <a:off x="5246" y="4007"/>
                <a:ext cx="72" cy="54"/>
              </a:xfrm>
              <a:custGeom>
                <a:avLst/>
                <a:gdLst/>
                <a:ahLst/>
                <a:cxnLst>
                  <a:cxn ang="0">
                    <a:pos x="72" y="0"/>
                  </a:cxn>
                  <a:cxn ang="0">
                    <a:pos x="36" y="30"/>
                  </a:cxn>
                  <a:cxn ang="0">
                    <a:pos x="0" y="54"/>
                  </a:cxn>
                  <a:cxn ang="0">
                    <a:pos x="36" y="54"/>
                  </a:cxn>
                  <a:cxn ang="0">
                    <a:pos x="54" y="42"/>
                  </a:cxn>
                  <a:cxn ang="0">
                    <a:pos x="72" y="24"/>
                  </a:cxn>
                  <a:cxn ang="0">
                    <a:pos x="72" y="24"/>
                  </a:cxn>
                  <a:cxn ang="0">
                    <a:pos x="72" y="0"/>
                  </a:cxn>
                  <a:cxn ang="0">
                    <a:pos x="72" y="0"/>
                  </a:cxn>
                </a:cxnLst>
                <a:rect l="0" t="0" r="r" b="b"/>
                <a:pathLst>
                  <a:path w="72" h="54">
                    <a:moveTo>
                      <a:pt x="72" y="0"/>
                    </a:moveTo>
                    <a:lnTo>
                      <a:pt x="36" y="30"/>
                    </a:lnTo>
                    <a:lnTo>
                      <a:pt x="0" y="54"/>
                    </a:lnTo>
                    <a:lnTo>
                      <a:pt x="36" y="54"/>
                    </a:lnTo>
                    <a:lnTo>
                      <a:pt x="54" y="42"/>
                    </a:lnTo>
                    <a:lnTo>
                      <a:pt x="72" y="24"/>
                    </a:lnTo>
                    <a:lnTo>
                      <a:pt x="72" y="24"/>
                    </a:lnTo>
                    <a:lnTo>
                      <a:pt x="72" y="0"/>
                    </a:lnTo>
                    <a:lnTo>
                      <a:pt x="72" y="0"/>
                    </a:lnTo>
                    <a:close/>
                  </a:path>
                </a:pathLst>
              </a:custGeom>
              <a:gradFill rotWithShape="0">
                <a:gsLst>
                  <a:gs pos="0">
                    <a:schemeClr val="accent1"/>
                  </a:gs>
                  <a:gs pos="100000">
                    <a:schemeClr val="accent1">
                      <a:gamma/>
                      <a:shade val="94118"/>
                      <a:invGamma/>
                    </a:schemeClr>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33" name="Freeform 39"/>
              <p:cNvSpPr>
                <a:spLocks/>
              </p:cNvSpPr>
              <p:nvPr/>
            </p:nvSpPr>
            <p:spPr bwMode="hidden">
              <a:xfrm>
                <a:off x="4505" y="4073"/>
                <a:ext cx="705" cy="108"/>
              </a:xfrm>
              <a:custGeom>
                <a:avLst/>
                <a:gdLst/>
                <a:ahLst/>
                <a:cxnLst>
                  <a:cxn ang="0">
                    <a:pos x="299" y="90"/>
                  </a:cxn>
                  <a:cxn ang="0">
                    <a:pos x="221" y="90"/>
                  </a:cxn>
                  <a:cxn ang="0">
                    <a:pos x="143" y="78"/>
                  </a:cxn>
                  <a:cxn ang="0">
                    <a:pos x="0" y="48"/>
                  </a:cxn>
                  <a:cxn ang="0">
                    <a:pos x="0" y="66"/>
                  </a:cxn>
                  <a:cxn ang="0">
                    <a:pos x="143" y="96"/>
                  </a:cxn>
                  <a:cxn ang="0">
                    <a:pos x="221" y="108"/>
                  </a:cxn>
                  <a:cxn ang="0">
                    <a:pos x="299" y="108"/>
                  </a:cxn>
                  <a:cxn ang="0">
                    <a:pos x="412" y="102"/>
                  </a:cxn>
                  <a:cxn ang="0">
                    <a:pos x="520" y="84"/>
                  </a:cxn>
                  <a:cxn ang="0">
                    <a:pos x="615" y="60"/>
                  </a:cxn>
                  <a:cxn ang="0">
                    <a:pos x="705" y="24"/>
                  </a:cxn>
                  <a:cxn ang="0">
                    <a:pos x="705" y="0"/>
                  </a:cxn>
                  <a:cxn ang="0">
                    <a:pos x="615" y="42"/>
                  </a:cxn>
                  <a:cxn ang="0">
                    <a:pos x="520" y="66"/>
                  </a:cxn>
                  <a:cxn ang="0">
                    <a:pos x="412" y="84"/>
                  </a:cxn>
                  <a:cxn ang="0">
                    <a:pos x="299" y="90"/>
                  </a:cxn>
                  <a:cxn ang="0">
                    <a:pos x="299" y="90"/>
                  </a:cxn>
                </a:cxnLst>
                <a:rect l="0" t="0" r="r" b="b"/>
                <a:pathLst>
                  <a:path w="705" h="108">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rotWithShape="0">
                <a:gsLst>
                  <a:gs pos="0">
                    <a:schemeClr val="accent1"/>
                  </a:gs>
                  <a:gs pos="100000">
                    <a:schemeClr val="accent1">
                      <a:gamma/>
                      <a:shade val="94118"/>
                      <a:invGamma/>
                    </a:schemeClr>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34" name="Freeform 40"/>
              <p:cNvSpPr>
                <a:spLocks/>
              </p:cNvSpPr>
              <p:nvPr/>
            </p:nvSpPr>
            <p:spPr bwMode="hidden">
              <a:xfrm>
                <a:off x="5336" y="3654"/>
                <a:ext cx="143" cy="341"/>
              </a:xfrm>
              <a:custGeom>
                <a:avLst/>
                <a:gdLst/>
                <a:ahLst/>
                <a:cxnLst>
                  <a:cxn ang="0">
                    <a:pos x="119" y="114"/>
                  </a:cxn>
                  <a:cxn ang="0">
                    <a:pos x="113" y="173"/>
                  </a:cxn>
                  <a:cxn ang="0">
                    <a:pos x="89" y="239"/>
                  </a:cxn>
                  <a:cxn ang="0">
                    <a:pos x="47" y="293"/>
                  </a:cxn>
                  <a:cxn ang="0">
                    <a:pos x="0" y="341"/>
                  </a:cxn>
                  <a:cxn ang="0">
                    <a:pos x="29" y="341"/>
                  </a:cxn>
                  <a:cxn ang="0">
                    <a:pos x="77" y="287"/>
                  </a:cxn>
                  <a:cxn ang="0">
                    <a:pos x="113" y="233"/>
                  </a:cxn>
                  <a:cxn ang="0">
                    <a:pos x="137" y="173"/>
                  </a:cxn>
                  <a:cxn ang="0">
                    <a:pos x="143" y="114"/>
                  </a:cxn>
                  <a:cxn ang="0">
                    <a:pos x="137" y="60"/>
                  </a:cxn>
                  <a:cxn ang="0">
                    <a:pos x="119" y="0"/>
                  </a:cxn>
                  <a:cxn ang="0">
                    <a:pos x="89" y="0"/>
                  </a:cxn>
                  <a:cxn ang="0">
                    <a:pos x="113" y="60"/>
                  </a:cxn>
                  <a:cxn ang="0">
                    <a:pos x="119" y="114"/>
                  </a:cxn>
                  <a:cxn ang="0">
                    <a:pos x="119" y="114"/>
                  </a:cxn>
                </a:cxnLst>
                <a:rect l="0" t="0" r="r" b="b"/>
                <a:pathLst>
                  <a:path w="143" h="341">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rotWithShape="0">
                <a:gsLst>
                  <a:gs pos="0">
                    <a:schemeClr val="accent1"/>
                  </a:gs>
                  <a:gs pos="100000">
                    <a:schemeClr val="accent1">
                      <a:gamma/>
                      <a:shade val="94118"/>
                      <a:invGamma/>
                    </a:schemeClr>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35" name="Freeform 41"/>
              <p:cNvSpPr>
                <a:spLocks/>
              </p:cNvSpPr>
              <p:nvPr/>
            </p:nvSpPr>
            <p:spPr bwMode="hidden">
              <a:xfrm>
                <a:off x="5061" y="3624"/>
                <a:ext cx="83" cy="90"/>
              </a:xfrm>
              <a:custGeom>
                <a:avLst/>
                <a:gdLst/>
                <a:ahLst/>
                <a:cxnLst>
                  <a:cxn ang="0">
                    <a:pos x="59" y="90"/>
                  </a:cxn>
                  <a:cxn ang="0">
                    <a:pos x="83" y="84"/>
                  </a:cxn>
                  <a:cxn ang="0">
                    <a:pos x="71" y="60"/>
                  </a:cxn>
                  <a:cxn ang="0">
                    <a:pos x="53" y="42"/>
                  </a:cxn>
                  <a:cxn ang="0">
                    <a:pos x="6" y="0"/>
                  </a:cxn>
                  <a:cxn ang="0">
                    <a:pos x="0" y="18"/>
                  </a:cxn>
                  <a:cxn ang="0">
                    <a:pos x="35" y="48"/>
                  </a:cxn>
                  <a:cxn ang="0">
                    <a:pos x="59" y="90"/>
                  </a:cxn>
                  <a:cxn ang="0">
                    <a:pos x="59" y="90"/>
                  </a:cxn>
                </a:cxnLst>
                <a:rect l="0" t="0" r="r" b="b"/>
                <a:pathLst>
                  <a:path w="83" h="90">
                    <a:moveTo>
                      <a:pt x="59" y="90"/>
                    </a:moveTo>
                    <a:lnTo>
                      <a:pt x="83" y="84"/>
                    </a:lnTo>
                    <a:lnTo>
                      <a:pt x="71" y="60"/>
                    </a:lnTo>
                    <a:lnTo>
                      <a:pt x="53" y="42"/>
                    </a:lnTo>
                    <a:lnTo>
                      <a:pt x="6" y="0"/>
                    </a:lnTo>
                    <a:lnTo>
                      <a:pt x="0" y="18"/>
                    </a:lnTo>
                    <a:lnTo>
                      <a:pt x="35" y="48"/>
                    </a:lnTo>
                    <a:lnTo>
                      <a:pt x="59" y="90"/>
                    </a:lnTo>
                    <a:lnTo>
                      <a:pt x="59" y="90"/>
                    </a:lnTo>
                    <a:close/>
                  </a:path>
                </a:pathLst>
              </a:custGeom>
              <a:gradFill rotWithShape="0">
                <a:gsLst>
                  <a:gs pos="0">
                    <a:schemeClr val="accent1"/>
                  </a:gs>
                  <a:gs pos="100000">
                    <a:schemeClr val="accent1">
                      <a:gamma/>
                      <a:shade val="94118"/>
                      <a:invGamma/>
                    </a:schemeClr>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36" name="Freeform 42"/>
              <p:cNvSpPr>
                <a:spLocks/>
              </p:cNvSpPr>
              <p:nvPr/>
            </p:nvSpPr>
            <p:spPr bwMode="hidden">
              <a:xfrm>
                <a:off x="4445" y="3552"/>
                <a:ext cx="717" cy="431"/>
              </a:xfrm>
              <a:custGeom>
                <a:avLst/>
                <a:gdLst/>
                <a:ahLst/>
                <a:cxnLst>
                  <a:cxn ang="0">
                    <a:pos x="693" y="216"/>
                  </a:cxn>
                  <a:cxn ang="0">
                    <a:pos x="687" y="257"/>
                  </a:cxn>
                  <a:cxn ang="0">
                    <a:pos x="669" y="293"/>
                  </a:cxn>
                  <a:cxn ang="0">
                    <a:pos x="633" y="329"/>
                  </a:cxn>
                  <a:cxn ang="0">
                    <a:pos x="598" y="359"/>
                  </a:cxn>
                  <a:cxn ang="0">
                    <a:pos x="544" y="383"/>
                  </a:cxn>
                  <a:cxn ang="0">
                    <a:pos x="490" y="401"/>
                  </a:cxn>
                  <a:cxn ang="0">
                    <a:pos x="424" y="413"/>
                  </a:cxn>
                  <a:cxn ang="0">
                    <a:pos x="359" y="419"/>
                  </a:cxn>
                  <a:cxn ang="0">
                    <a:pos x="293" y="413"/>
                  </a:cxn>
                  <a:cxn ang="0">
                    <a:pos x="227" y="401"/>
                  </a:cxn>
                  <a:cxn ang="0">
                    <a:pos x="173" y="383"/>
                  </a:cxn>
                  <a:cxn ang="0">
                    <a:pos x="119" y="359"/>
                  </a:cxn>
                  <a:cxn ang="0">
                    <a:pos x="84" y="329"/>
                  </a:cxn>
                  <a:cxn ang="0">
                    <a:pos x="48" y="293"/>
                  </a:cxn>
                  <a:cxn ang="0">
                    <a:pos x="30" y="257"/>
                  </a:cxn>
                  <a:cxn ang="0">
                    <a:pos x="24" y="216"/>
                  </a:cxn>
                  <a:cxn ang="0">
                    <a:pos x="30" y="174"/>
                  </a:cxn>
                  <a:cxn ang="0">
                    <a:pos x="48" y="138"/>
                  </a:cxn>
                  <a:cxn ang="0">
                    <a:pos x="84" y="102"/>
                  </a:cxn>
                  <a:cxn ang="0">
                    <a:pos x="119" y="72"/>
                  </a:cxn>
                  <a:cxn ang="0">
                    <a:pos x="173" y="48"/>
                  </a:cxn>
                  <a:cxn ang="0">
                    <a:pos x="227" y="30"/>
                  </a:cxn>
                  <a:cxn ang="0">
                    <a:pos x="293" y="18"/>
                  </a:cxn>
                  <a:cxn ang="0">
                    <a:pos x="359" y="12"/>
                  </a:cxn>
                  <a:cxn ang="0">
                    <a:pos x="418" y="18"/>
                  </a:cxn>
                  <a:cxn ang="0">
                    <a:pos x="478" y="30"/>
                  </a:cxn>
                  <a:cxn ang="0">
                    <a:pos x="532" y="48"/>
                  </a:cxn>
                  <a:cxn ang="0">
                    <a:pos x="580" y="66"/>
                  </a:cxn>
                  <a:cxn ang="0">
                    <a:pos x="586" y="48"/>
                  </a:cxn>
                  <a:cxn ang="0">
                    <a:pos x="478" y="12"/>
                  </a:cxn>
                  <a:cxn ang="0">
                    <a:pos x="418" y="6"/>
                  </a:cxn>
                  <a:cxn ang="0">
                    <a:pos x="359" y="0"/>
                  </a:cxn>
                  <a:cxn ang="0">
                    <a:pos x="287" y="6"/>
                  </a:cxn>
                  <a:cxn ang="0">
                    <a:pos x="221" y="18"/>
                  </a:cxn>
                  <a:cxn ang="0">
                    <a:pos x="161" y="36"/>
                  </a:cxn>
                  <a:cxn ang="0">
                    <a:pos x="107" y="66"/>
                  </a:cxn>
                  <a:cxn ang="0">
                    <a:pos x="60" y="96"/>
                  </a:cxn>
                  <a:cxn ang="0">
                    <a:pos x="30" y="132"/>
                  </a:cxn>
                  <a:cxn ang="0">
                    <a:pos x="6" y="174"/>
                  </a:cxn>
                  <a:cxn ang="0">
                    <a:pos x="0" y="216"/>
                  </a:cxn>
                  <a:cxn ang="0">
                    <a:pos x="6" y="257"/>
                  </a:cxn>
                  <a:cxn ang="0">
                    <a:pos x="30" y="299"/>
                  </a:cxn>
                  <a:cxn ang="0">
                    <a:pos x="60" y="335"/>
                  </a:cxn>
                  <a:cxn ang="0">
                    <a:pos x="107" y="371"/>
                  </a:cxn>
                  <a:cxn ang="0">
                    <a:pos x="161" y="395"/>
                  </a:cxn>
                  <a:cxn ang="0">
                    <a:pos x="221" y="413"/>
                  </a:cxn>
                  <a:cxn ang="0">
                    <a:pos x="287" y="425"/>
                  </a:cxn>
                  <a:cxn ang="0">
                    <a:pos x="359" y="431"/>
                  </a:cxn>
                  <a:cxn ang="0">
                    <a:pos x="430" y="425"/>
                  </a:cxn>
                  <a:cxn ang="0">
                    <a:pos x="496" y="413"/>
                  </a:cxn>
                  <a:cxn ang="0">
                    <a:pos x="562" y="395"/>
                  </a:cxn>
                  <a:cxn ang="0">
                    <a:pos x="610" y="371"/>
                  </a:cxn>
                  <a:cxn ang="0">
                    <a:pos x="657" y="335"/>
                  </a:cxn>
                  <a:cxn ang="0">
                    <a:pos x="687" y="299"/>
                  </a:cxn>
                  <a:cxn ang="0">
                    <a:pos x="711" y="257"/>
                  </a:cxn>
                  <a:cxn ang="0">
                    <a:pos x="717" y="216"/>
                  </a:cxn>
                  <a:cxn ang="0">
                    <a:pos x="717" y="204"/>
                  </a:cxn>
                  <a:cxn ang="0">
                    <a:pos x="711" y="192"/>
                  </a:cxn>
                  <a:cxn ang="0">
                    <a:pos x="687" y="198"/>
                  </a:cxn>
                  <a:cxn ang="0">
                    <a:pos x="693" y="210"/>
                  </a:cxn>
                  <a:cxn ang="0">
                    <a:pos x="693" y="216"/>
                  </a:cxn>
                  <a:cxn ang="0">
                    <a:pos x="693" y="216"/>
                  </a:cxn>
                </a:cxnLst>
                <a:rect l="0" t="0" r="r" b="b"/>
                <a:pathLst>
                  <a:path w="717" h="431">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gradFill rotWithShape="0">
                <a:gsLst>
                  <a:gs pos="0">
                    <a:schemeClr val="accent1"/>
                  </a:gs>
                  <a:gs pos="100000">
                    <a:schemeClr val="accent1">
                      <a:gamma/>
                      <a:shade val="96863"/>
                      <a:invGamma/>
                    </a:schemeClr>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37" name="Freeform 43"/>
              <p:cNvSpPr>
                <a:spLocks/>
              </p:cNvSpPr>
              <p:nvPr/>
            </p:nvSpPr>
            <p:spPr bwMode="hidden">
              <a:xfrm>
                <a:off x="4349" y="3510"/>
                <a:ext cx="909" cy="533"/>
              </a:xfrm>
              <a:custGeom>
                <a:avLst/>
                <a:gdLst/>
                <a:ahLst/>
                <a:cxnLst>
                  <a:cxn ang="0">
                    <a:pos x="616" y="0"/>
                  </a:cxn>
                  <a:cxn ang="0">
                    <a:pos x="616" y="18"/>
                  </a:cxn>
                  <a:cxn ang="0">
                    <a:pos x="724" y="60"/>
                  </a:cxn>
                  <a:cxn ang="0">
                    <a:pos x="765" y="84"/>
                  </a:cxn>
                  <a:cxn ang="0">
                    <a:pos x="807" y="114"/>
                  </a:cxn>
                  <a:cxn ang="0">
                    <a:pos x="837" y="144"/>
                  </a:cxn>
                  <a:cxn ang="0">
                    <a:pos x="861" y="180"/>
                  </a:cxn>
                  <a:cxn ang="0">
                    <a:pos x="873" y="216"/>
                  </a:cxn>
                  <a:cxn ang="0">
                    <a:pos x="879" y="258"/>
                  </a:cxn>
                  <a:cxn ang="0">
                    <a:pos x="873" y="311"/>
                  </a:cxn>
                  <a:cxn ang="0">
                    <a:pos x="843" y="359"/>
                  </a:cxn>
                  <a:cxn ang="0">
                    <a:pos x="807" y="401"/>
                  </a:cxn>
                  <a:cxn ang="0">
                    <a:pos x="753" y="443"/>
                  </a:cxn>
                  <a:cxn ang="0">
                    <a:pos x="694" y="473"/>
                  </a:cxn>
                  <a:cxn ang="0">
                    <a:pos x="622" y="497"/>
                  </a:cxn>
                  <a:cxn ang="0">
                    <a:pos x="538" y="509"/>
                  </a:cxn>
                  <a:cxn ang="0">
                    <a:pos x="455" y="515"/>
                  </a:cxn>
                  <a:cxn ang="0">
                    <a:pos x="371" y="509"/>
                  </a:cxn>
                  <a:cxn ang="0">
                    <a:pos x="287" y="497"/>
                  </a:cxn>
                  <a:cxn ang="0">
                    <a:pos x="215" y="473"/>
                  </a:cxn>
                  <a:cxn ang="0">
                    <a:pos x="156" y="443"/>
                  </a:cxn>
                  <a:cxn ang="0">
                    <a:pos x="102" y="401"/>
                  </a:cxn>
                  <a:cxn ang="0">
                    <a:pos x="66" y="359"/>
                  </a:cxn>
                  <a:cxn ang="0">
                    <a:pos x="36" y="311"/>
                  </a:cxn>
                  <a:cxn ang="0">
                    <a:pos x="30" y="258"/>
                  </a:cxn>
                  <a:cxn ang="0">
                    <a:pos x="36" y="222"/>
                  </a:cxn>
                  <a:cxn ang="0">
                    <a:pos x="48" y="186"/>
                  </a:cxn>
                  <a:cxn ang="0">
                    <a:pos x="66" y="156"/>
                  </a:cxn>
                  <a:cxn ang="0">
                    <a:pos x="90" y="126"/>
                  </a:cxn>
                  <a:cxn ang="0">
                    <a:pos x="66" y="114"/>
                  </a:cxn>
                  <a:cxn ang="0">
                    <a:pos x="36" y="144"/>
                  </a:cxn>
                  <a:cxn ang="0">
                    <a:pos x="18" y="180"/>
                  </a:cxn>
                  <a:cxn ang="0">
                    <a:pos x="6" y="216"/>
                  </a:cxn>
                  <a:cxn ang="0">
                    <a:pos x="0" y="258"/>
                  </a:cxn>
                  <a:cxn ang="0">
                    <a:pos x="12" y="311"/>
                  </a:cxn>
                  <a:cxn ang="0">
                    <a:pos x="36" y="365"/>
                  </a:cxn>
                  <a:cxn ang="0">
                    <a:pos x="78" y="413"/>
                  </a:cxn>
                  <a:cxn ang="0">
                    <a:pos x="132" y="449"/>
                  </a:cxn>
                  <a:cxn ang="0">
                    <a:pos x="203" y="485"/>
                  </a:cxn>
                  <a:cxn ang="0">
                    <a:pos x="275" y="509"/>
                  </a:cxn>
                  <a:cxn ang="0">
                    <a:pos x="365" y="527"/>
                  </a:cxn>
                  <a:cxn ang="0">
                    <a:pos x="455" y="533"/>
                  </a:cxn>
                  <a:cxn ang="0">
                    <a:pos x="544" y="527"/>
                  </a:cxn>
                  <a:cxn ang="0">
                    <a:pos x="634" y="509"/>
                  </a:cxn>
                  <a:cxn ang="0">
                    <a:pos x="712" y="485"/>
                  </a:cxn>
                  <a:cxn ang="0">
                    <a:pos x="777" y="449"/>
                  </a:cxn>
                  <a:cxn ang="0">
                    <a:pos x="831" y="413"/>
                  </a:cxn>
                  <a:cxn ang="0">
                    <a:pos x="873" y="365"/>
                  </a:cxn>
                  <a:cxn ang="0">
                    <a:pos x="897" y="311"/>
                  </a:cxn>
                  <a:cxn ang="0">
                    <a:pos x="909" y="258"/>
                  </a:cxn>
                  <a:cxn ang="0">
                    <a:pos x="903" y="216"/>
                  </a:cxn>
                  <a:cxn ang="0">
                    <a:pos x="885" y="174"/>
                  </a:cxn>
                  <a:cxn ang="0">
                    <a:pos x="861" y="132"/>
                  </a:cxn>
                  <a:cxn ang="0">
                    <a:pos x="825" y="102"/>
                  </a:cxn>
                  <a:cxn ang="0">
                    <a:pos x="783" y="66"/>
                  </a:cxn>
                  <a:cxn ang="0">
                    <a:pos x="735" y="42"/>
                  </a:cxn>
                  <a:cxn ang="0">
                    <a:pos x="616" y="0"/>
                  </a:cxn>
                  <a:cxn ang="0">
                    <a:pos x="616" y="0"/>
                  </a:cxn>
                </a:cxnLst>
                <a:rect l="0" t="0" r="r" b="b"/>
                <a:pathLst>
                  <a:path w="909" h="533">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rotWithShape="0">
                <a:gsLst>
                  <a:gs pos="0">
                    <a:schemeClr val="accent1">
                      <a:gamma/>
                      <a:tint val="96863"/>
                      <a:invGamma/>
                    </a:schemeClr>
                  </a:gs>
                  <a:gs pos="100000">
                    <a:schemeClr val="accent1"/>
                  </a:gs>
                </a:gsLst>
                <a:lin ang="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38" name="Freeform 44"/>
              <p:cNvSpPr>
                <a:spLocks/>
              </p:cNvSpPr>
              <p:nvPr/>
            </p:nvSpPr>
            <p:spPr bwMode="hidden">
              <a:xfrm>
                <a:off x="4564" y="3492"/>
                <a:ext cx="365" cy="66"/>
              </a:xfrm>
              <a:custGeom>
                <a:avLst/>
                <a:gdLst/>
                <a:ahLst/>
                <a:cxnLst>
                  <a:cxn ang="0">
                    <a:pos x="240" y="18"/>
                  </a:cxn>
                  <a:cxn ang="0">
                    <a:pos x="299" y="24"/>
                  </a:cxn>
                  <a:cxn ang="0">
                    <a:pos x="359" y="30"/>
                  </a:cxn>
                  <a:cxn ang="0">
                    <a:pos x="365" y="12"/>
                  </a:cxn>
                  <a:cxn ang="0">
                    <a:pos x="305" y="6"/>
                  </a:cxn>
                  <a:cxn ang="0">
                    <a:pos x="240" y="0"/>
                  </a:cxn>
                  <a:cxn ang="0">
                    <a:pos x="174" y="6"/>
                  </a:cxn>
                  <a:cxn ang="0">
                    <a:pos x="114" y="12"/>
                  </a:cxn>
                  <a:cxn ang="0">
                    <a:pos x="0" y="42"/>
                  </a:cxn>
                  <a:cxn ang="0">
                    <a:pos x="0" y="66"/>
                  </a:cxn>
                  <a:cxn ang="0">
                    <a:pos x="54" y="48"/>
                  </a:cxn>
                  <a:cxn ang="0">
                    <a:pos x="114" y="30"/>
                  </a:cxn>
                  <a:cxn ang="0">
                    <a:pos x="174" y="24"/>
                  </a:cxn>
                  <a:cxn ang="0">
                    <a:pos x="240" y="18"/>
                  </a:cxn>
                  <a:cxn ang="0">
                    <a:pos x="240" y="18"/>
                  </a:cxn>
                </a:cxnLst>
                <a:rect l="0" t="0" r="r" b="b"/>
                <a:pathLst>
                  <a:path w="365" h="66">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rotWithShape="0">
                <a:gsLst>
                  <a:gs pos="0">
                    <a:schemeClr val="accent1">
                      <a:gamma/>
                      <a:tint val="96863"/>
                      <a:invGamma/>
                    </a:schemeClr>
                  </a:gs>
                  <a:gs pos="100000">
                    <a:schemeClr val="accent1"/>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39" name="Freeform 45"/>
              <p:cNvSpPr>
                <a:spLocks/>
              </p:cNvSpPr>
              <p:nvPr/>
            </p:nvSpPr>
            <p:spPr bwMode="hidden">
              <a:xfrm>
                <a:off x="4463" y="3558"/>
                <a:ext cx="66" cy="48"/>
              </a:xfrm>
              <a:custGeom>
                <a:avLst/>
                <a:gdLst/>
                <a:ahLst/>
                <a:cxnLst>
                  <a:cxn ang="0">
                    <a:pos x="66" y="18"/>
                  </a:cxn>
                  <a:cxn ang="0">
                    <a:pos x="48" y="0"/>
                  </a:cxn>
                  <a:cxn ang="0">
                    <a:pos x="24" y="12"/>
                  </a:cxn>
                  <a:cxn ang="0">
                    <a:pos x="0" y="30"/>
                  </a:cxn>
                  <a:cxn ang="0">
                    <a:pos x="12" y="48"/>
                  </a:cxn>
                  <a:cxn ang="0">
                    <a:pos x="42" y="30"/>
                  </a:cxn>
                  <a:cxn ang="0">
                    <a:pos x="66" y="18"/>
                  </a:cxn>
                  <a:cxn ang="0">
                    <a:pos x="66" y="18"/>
                  </a:cxn>
                </a:cxnLst>
                <a:rect l="0" t="0" r="r" b="b"/>
                <a:pathLst>
                  <a:path w="66" h="48">
                    <a:moveTo>
                      <a:pt x="66" y="18"/>
                    </a:moveTo>
                    <a:lnTo>
                      <a:pt x="48" y="0"/>
                    </a:lnTo>
                    <a:lnTo>
                      <a:pt x="24" y="12"/>
                    </a:lnTo>
                    <a:lnTo>
                      <a:pt x="0" y="30"/>
                    </a:lnTo>
                    <a:lnTo>
                      <a:pt x="12" y="48"/>
                    </a:lnTo>
                    <a:lnTo>
                      <a:pt x="42" y="30"/>
                    </a:lnTo>
                    <a:lnTo>
                      <a:pt x="66" y="18"/>
                    </a:lnTo>
                    <a:lnTo>
                      <a:pt x="66" y="18"/>
                    </a:lnTo>
                    <a:close/>
                  </a:path>
                </a:pathLst>
              </a:custGeom>
              <a:gradFill rotWithShape="0">
                <a:gsLst>
                  <a:gs pos="0">
                    <a:schemeClr val="accent1">
                      <a:gamma/>
                      <a:tint val="96863"/>
                      <a:invGamma/>
                    </a:schemeClr>
                  </a:gs>
                  <a:gs pos="100000">
                    <a:schemeClr val="accent1"/>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40" name="Freeform 46"/>
              <p:cNvSpPr>
                <a:spLocks/>
              </p:cNvSpPr>
              <p:nvPr/>
            </p:nvSpPr>
            <p:spPr bwMode="hidden">
              <a:xfrm>
                <a:off x="5280" y="3186"/>
                <a:ext cx="383" cy="96"/>
              </a:xfrm>
              <a:custGeom>
                <a:avLst/>
                <a:gdLst/>
                <a:ahLst/>
                <a:cxnLst>
                  <a:cxn ang="0">
                    <a:pos x="209" y="96"/>
                  </a:cxn>
                  <a:cxn ang="0">
                    <a:pos x="143" y="90"/>
                  </a:cxn>
                  <a:cxn ang="0">
                    <a:pos x="83" y="66"/>
                  </a:cxn>
                  <a:cxn ang="0">
                    <a:pos x="35" y="36"/>
                  </a:cxn>
                  <a:cxn ang="0">
                    <a:pos x="6" y="0"/>
                  </a:cxn>
                  <a:cxn ang="0">
                    <a:pos x="0" y="6"/>
                  </a:cxn>
                  <a:cxn ang="0">
                    <a:pos x="29" y="42"/>
                  </a:cxn>
                  <a:cxn ang="0">
                    <a:pos x="77" y="72"/>
                  </a:cxn>
                  <a:cxn ang="0">
                    <a:pos x="137" y="90"/>
                  </a:cxn>
                  <a:cxn ang="0">
                    <a:pos x="209" y="96"/>
                  </a:cxn>
                  <a:cxn ang="0">
                    <a:pos x="263" y="90"/>
                  </a:cxn>
                  <a:cxn ang="0">
                    <a:pos x="311" y="84"/>
                  </a:cxn>
                  <a:cxn ang="0">
                    <a:pos x="352" y="66"/>
                  </a:cxn>
                  <a:cxn ang="0">
                    <a:pos x="382" y="42"/>
                  </a:cxn>
                  <a:cxn ang="0">
                    <a:pos x="376" y="42"/>
                  </a:cxn>
                  <a:cxn ang="0">
                    <a:pos x="346" y="66"/>
                  </a:cxn>
                  <a:cxn ang="0">
                    <a:pos x="305" y="78"/>
                  </a:cxn>
                  <a:cxn ang="0">
                    <a:pos x="263" y="90"/>
                  </a:cxn>
                  <a:cxn ang="0">
                    <a:pos x="209" y="96"/>
                  </a:cxn>
                  <a:cxn ang="0">
                    <a:pos x="209" y="96"/>
                  </a:cxn>
                </a:cxnLst>
                <a:rect l="0" t="0" r="r" b="b"/>
                <a:pathLst>
                  <a:path w="382" h="96">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rotWithShape="0">
                <a:gsLst>
                  <a:gs pos="0">
                    <a:schemeClr val="accent1"/>
                  </a:gs>
                  <a:gs pos="100000">
                    <a:schemeClr val="bg1"/>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41" name="Freeform 47"/>
              <p:cNvSpPr>
                <a:spLocks/>
              </p:cNvSpPr>
              <p:nvPr/>
            </p:nvSpPr>
            <p:spPr bwMode="hidden">
              <a:xfrm>
                <a:off x="5315" y="3024"/>
                <a:ext cx="258" cy="54"/>
              </a:xfrm>
              <a:custGeom>
                <a:avLst/>
                <a:gdLst/>
                <a:ahLst/>
                <a:cxnLst>
                  <a:cxn ang="0">
                    <a:pos x="174" y="0"/>
                  </a:cxn>
                  <a:cxn ang="0">
                    <a:pos x="216" y="6"/>
                  </a:cxn>
                  <a:cxn ang="0">
                    <a:pos x="258" y="12"/>
                  </a:cxn>
                  <a:cxn ang="0">
                    <a:pos x="252" y="6"/>
                  </a:cxn>
                  <a:cxn ang="0">
                    <a:pos x="216" y="0"/>
                  </a:cxn>
                  <a:cxn ang="0">
                    <a:pos x="174" y="0"/>
                  </a:cxn>
                  <a:cxn ang="0">
                    <a:pos x="120" y="6"/>
                  </a:cxn>
                  <a:cxn ang="0">
                    <a:pos x="78" y="12"/>
                  </a:cxn>
                  <a:cxn ang="0">
                    <a:pos x="36" y="30"/>
                  </a:cxn>
                  <a:cxn ang="0">
                    <a:pos x="0" y="48"/>
                  </a:cxn>
                  <a:cxn ang="0">
                    <a:pos x="6" y="54"/>
                  </a:cxn>
                  <a:cxn ang="0">
                    <a:pos x="36" y="36"/>
                  </a:cxn>
                  <a:cxn ang="0">
                    <a:pos x="78" y="18"/>
                  </a:cxn>
                  <a:cxn ang="0">
                    <a:pos x="120" y="6"/>
                  </a:cxn>
                  <a:cxn ang="0">
                    <a:pos x="174" y="0"/>
                  </a:cxn>
                  <a:cxn ang="0">
                    <a:pos x="174" y="0"/>
                  </a:cxn>
                </a:cxnLst>
                <a:rect l="0" t="0" r="r" b="b"/>
                <a:pathLst>
                  <a:path w="258" h="54">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rotWithShape="0">
                <a:gsLst>
                  <a:gs pos="0">
                    <a:schemeClr val="accent1"/>
                  </a:gs>
                  <a:gs pos="100000">
                    <a:schemeClr val="bg1"/>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42" name="Freeform 48"/>
              <p:cNvSpPr>
                <a:spLocks/>
              </p:cNvSpPr>
              <p:nvPr/>
            </p:nvSpPr>
            <p:spPr bwMode="hidden">
              <a:xfrm>
                <a:off x="5645" y="3066"/>
                <a:ext cx="60" cy="156"/>
              </a:xfrm>
              <a:custGeom>
                <a:avLst/>
                <a:gdLst/>
                <a:ahLst/>
                <a:cxnLst>
                  <a:cxn ang="0">
                    <a:pos x="54" y="90"/>
                  </a:cxn>
                  <a:cxn ang="0">
                    <a:pos x="48" y="126"/>
                  </a:cxn>
                  <a:cxn ang="0">
                    <a:pos x="24" y="156"/>
                  </a:cxn>
                  <a:cxn ang="0">
                    <a:pos x="30" y="156"/>
                  </a:cxn>
                  <a:cxn ang="0">
                    <a:pos x="54" y="126"/>
                  </a:cxn>
                  <a:cxn ang="0">
                    <a:pos x="60" y="90"/>
                  </a:cxn>
                  <a:cxn ang="0">
                    <a:pos x="54" y="66"/>
                  </a:cxn>
                  <a:cxn ang="0">
                    <a:pos x="48" y="42"/>
                  </a:cxn>
                  <a:cxn ang="0">
                    <a:pos x="30" y="18"/>
                  </a:cxn>
                  <a:cxn ang="0">
                    <a:pos x="6" y="0"/>
                  </a:cxn>
                  <a:cxn ang="0">
                    <a:pos x="0" y="6"/>
                  </a:cxn>
                  <a:cxn ang="0">
                    <a:pos x="24" y="24"/>
                  </a:cxn>
                  <a:cxn ang="0">
                    <a:pos x="42" y="42"/>
                  </a:cxn>
                  <a:cxn ang="0">
                    <a:pos x="48" y="66"/>
                  </a:cxn>
                  <a:cxn ang="0">
                    <a:pos x="54" y="90"/>
                  </a:cxn>
                  <a:cxn ang="0">
                    <a:pos x="54" y="90"/>
                  </a:cxn>
                </a:cxnLst>
                <a:rect l="0" t="0" r="r" b="b"/>
                <a:pathLst>
                  <a:path w="60" h="156">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rotWithShape="0">
                <a:gsLst>
                  <a:gs pos="0">
                    <a:schemeClr val="accent1"/>
                  </a:gs>
                  <a:gs pos="100000">
                    <a:schemeClr val="bg1"/>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43" name="Freeform 49"/>
              <p:cNvSpPr>
                <a:spLocks/>
              </p:cNvSpPr>
              <p:nvPr/>
            </p:nvSpPr>
            <p:spPr bwMode="hidden">
              <a:xfrm>
                <a:off x="5375" y="3246"/>
                <a:ext cx="192" cy="18"/>
              </a:xfrm>
              <a:custGeom>
                <a:avLst/>
                <a:gdLst/>
                <a:ahLst/>
                <a:cxnLst>
                  <a:cxn ang="0">
                    <a:pos x="114" y="12"/>
                  </a:cxn>
                  <a:cxn ang="0">
                    <a:pos x="72" y="6"/>
                  </a:cxn>
                  <a:cxn ang="0">
                    <a:pos x="30" y="0"/>
                  </a:cxn>
                  <a:cxn ang="0">
                    <a:pos x="0" y="0"/>
                  </a:cxn>
                  <a:cxn ang="0">
                    <a:pos x="54" y="12"/>
                  </a:cxn>
                  <a:cxn ang="0">
                    <a:pos x="114" y="18"/>
                  </a:cxn>
                  <a:cxn ang="0">
                    <a:pos x="156" y="18"/>
                  </a:cxn>
                  <a:cxn ang="0">
                    <a:pos x="192" y="12"/>
                  </a:cxn>
                  <a:cxn ang="0">
                    <a:pos x="186" y="0"/>
                  </a:cxn>
                  <a:cxn ang="0">
                    <a:pos x="150" y="6"/>
                  </a:cxn>
                  <a:cxn ang="0">
                    <a:pos x="114" y="12"/>
                  </a:cxn>
                  <a:cxn ang="0">
                    <a:pos x="114" y="12"/>
                  </a:cxn>
                </a:cxnLst>
                <a:rect l="0" t="0" r="r" b="b"/>
                <a:pathLst>
                  <a:path w="192" h="18">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rotWithShape="0">
                <a:gsLst>
                  <a:gs pos="0">
                    <a:schemeClr val="accent1"/>
                  </a:gs>
                  <a:gs pos="100000">
                    <a:schemeClr val="bg1"/>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44" name="Freeform 50"/>
              <p:cNvSpPr>
                <a:spLocks/>
              </p:cNvSpPr>
              <p:nvPr/>
            </p:nvSpPr>
            <p:spPr bwMode="hidden">
              <a:xfrm>
                <a:off x="5304" y="3042"/>
                <a:ext cx="161" cy="186"/>
              </a:xfrm>
              <a:custGeom>
                <a:avLst/>
                <a:gdLst/>
                <a:ahLst/>
                <a:cxnLst>
                  <a:cxn ang="0">
                    <a:pos x="11" y="114"/>
                  </a:cxn>
                  <a:cxn ang="0">
                    <a:pos x="17" y="96"/>
                  </a:cxn>
                  <a:cxn ang="0">
                    <a:pos x="23" y="78"/>
                  </a:cxn>
                  <a:cxn ang="0">
                    <a:pos x="53" y="42"/>
                  </a:cxn>
                  <a:cxn ang="0">
                    <a:pos x="101" y="18"/>
                  </a:cxn>
                  <a:cxn ang="0">
                    <a:pos x="155" y="6"/>
                  </a:cxn>
                  <a:cxn ang="0">
                    <a:pos x="161" y="0"/>
                  </a:cxn>
                  <a:cxn ang="0">
                    <a:pos x="95" y="12"/>
                  </a:cxn>
                  <a:cxn ang="0">
                    <a:pos x="47" y="36"/>
                  </a:cxn>
                  <a:cxn ang="0">
                    <a:pos x="11" y="72"/>
                  </a:cxn>
                  <a:cxn ang="0">
                    <a:pos x="5" y="90"/>
                  </a:cxn>
                  <a:cxn ang="0">
                    <a:pos x="0" y="114"/>
                  </a:cxn>
                  <a:cxn ang="0">
                    <a:pos x="11" y="150"/>
                  </a:cxn>
                  <a:cxn ang="0">
                    <a:pos x="23" y="168"/>
                  </a:cxn>
                  <a:cxn ang="0">
                    <a:pos x="41" y="186"/>
                  </a:cxn>
                  <a:cxn ang="0">
                    <a:pos x="65" y="186"/>
                  </a:cxn>
                  <a:cxn ang="0">
                    <a:pos x="41" y="168"/>
                  </a:cxn>
                  <a:cxn ang="0">
                    <a:pos x="23" y="150"/>
                  </a:cxn>
                  <a:cxn ang="0">
                    <a:pos x="17" y="132"/>
                  </a:cxn>
                  <a:cxn ang="0">
                    <a:pos x="11" y="114"/>
                  </a:cxn>
                  <a:cxn ang="0">
                    <a:pos x="11" y="114"/>
                  </a:cxn>
                </a:cxnLst>
                <a:rect l="0" t="0" r="r" b="b"/>
                <a:pathLst>
                  <a:path w="161" h="186">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rotWithShape="0">
                <a:gsLst>
                  <a:gs pos="0">
                    <a:schemeClr val="bg1"/>
                  </a:gs>
                  <a:gs pos="100000">
                    <a:schemeClr val="accent1"/>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45" name="Freeform 51"/>
              <p:cNvSpPr>
                <a:spLocks/>
              </p:cNvSpPr>
              <p:nvPr/>
            </p:nvSpPr>
            <p:spPr bwMode="hidden">
              <a:xfrm>
                <a:off x="5489" y="3042"/>
                <a:ext cx="186" cy="210"/>
              </a:xfrm>
              <a:custGeom>
                <a:avLst/>
                <a:gdLst/>
                <a:ahLst/>
                <a:cxnLst>
                  <a:cxn ang="0">
                    <a:pos x="0" y="6"/>
                  </a:cxn>
                  <a:cxn ang="0">
                    <a:pos x="66" y="12"/>
                  </a:cxn>
                  <a:cxn ang="0">
                    <a:pos x="119" y="36"/>
                  </a:cxn>
                  <a:cxn ang="0">
                    <a:pos x="155" y="72"/>
                  </a:cxn>
                  <a:cxn ang="0">
                    <a:pos x="161" y="90"/>
                  </a:cxn>
                  <a:cxn ang="0">
                    <a:pos x="167" y="114"/>
                  </a:cxn>
                  <a:cxn ang="0">
                    <a:pos x="161" y="138"/>
                  </a:cxn>
                  <a:cxn ang="0">
                    <a:pos x="149" y="162"/>
                  </a:cxn>
                  <a:cxn ang="0">
                    <a:pos x="119" y="180"/>
                  </a:cxn>
                  <a:cxn ang="0">
                    <a:pos x="90" y="198"/>
                  </a:cxn>
                  <a:cxn ang="0">
                    <a:pos x="96" y="210"/>
                  </a:cxn>
                  <a:cxn ang="0">
                    <a:pos x="131" y="192"/>
                  </a:cxn>
                  <a:cxn ang="0">
                    <a:pos x="161" y="168"/>
                  </a:cxn>
                  <a:cxn ang="0">
                    <a:pos x="179" y="144"/>
                  </a:cxn>
                  <a:cxn ang="0">
                    <a:pos x="185" y="114"/>
                  </a:cxn>
                  <a:cxn ang="0">
                    <a:pos x="179" y="90"/>
                  </a:cxn>
                  <a:cxn ang="0">
                    <a:pos x="173" y="66"/>
                  </a:cxn>
                  <a:cxn ang="0">
                    <a:pos x="155" y="48"/>
                  </a:cxn>
                  <a:cxn ang="0">
                    <a:pos x="131" y="30"/>
                  </a:cxn>
                  <a:cxn ang="0">
                    <a:pos x="72" y="6"/>
                  </a:cxn>
                  <a:cxn ang="0">
                    <a:pos x="0" y="0"/>
                  </a:cxn>
                  <a:cxn ang="0">
                    <a:pos x="0" y="6"/>
                  </a:cxn>
                  <a:cxn ang="0">
                    <a:pos x="0" y="6"/>
                  </a:cxn>
                  <a:cxn ang="0">
                    <a:pos x="0" y="6"/>
                  </a:cxn>
                </a:cxnLst>
                <a:rect l="0" t="0" r="r" b="b"/>
                <a:pathLst>
                  <a:path w="185" h="210">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rotWithShape="0">
                <a:gsLst>
                  <a:gs pos="0">
                    <a:schemeClr val="bg1"/>
                  </a:gs>
                  <a:gs pos="100000">
                    <a:schemeClr val="accent1"/>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46" name="Freeform 52"/>
              <p:cNvSpPr>
                <a:spLocks noEditPoints="1"/>
              </p:cNvSpPr>
              <p:nvPr/>
            </p:nvSpPr>
            <p:spPr bwMode="hidden">
              <a:xfrm>
                <a:off x="5345" y="3058"/>
                <a:ext cx="299" cy="186"/>
              </a:xfrm>
              <a:custGeom>
                <a:avLst/>
                <a:gdLst/>
                <a:ahLst/>
                <a:cxnLst>
                  <a:cxn ang="0">
                    <a:pos x="150" y="0"/>
                  </a:cxn>
                  <a:cxn ang="0">
                    <a:pos x="90" y="6"/>
                  </a:cxn>
                  <a:cxn ang="0">
                    <a:pos x="42" y="30"/>
                  </a:cxn>
                  <a:cxn ang="0">
                    <a:pos x="12" y="54"/>
                  </a:cxn>
                  <a:cxn ang="0">
                    <a:pos x="6" y="72"/>
                  </a:cxn>
                  <a:cxn ang="0">
                    <a:pos x="0" y="90"/>
                  </a:cxn>
                  <a:cxn ang="0">
                    <a:pos x="6" y="108"/>
                  </a:cxn>
                  <a:cxn ang="0">
                    <a:pos x="12" y="126"/>
                  </a:cxn>
                  <a:cxn ang="0">
                    <a:pos x="42" y="156"/>
                  </a:cxn>
                  <a:cxn ang="0">
                    <a:pos x="90" y="180"/>
                  </a:cxn>
                  <a:cxn ang="0">
                    <a:pos x="150" y="186"/>
                  </a:cxn>
                  <a:cxn ang="0">
                    <a:pos x="209" y="180"/>
                  </a:cxn>
                  <a:cxn ang="0">
                    <a:pos x="257" y="156"/>
                  </a:cxn>
                  <a:cxn ang="0">
                    <a:pos x="287" y="126"/>
                  </a:cxn>
                  <a:cxn ang="0">
                    <a:pos x="299" y="108"/>
                  </a:cxn>
                  <a:cxn ang="0">
                    <a:pos x="299" y="90"/>
                  </a:cxn>
                  <a:cxn ang="0">
                    <a:pos x="299" y="72"/>
                  </a:cxn>
                  <a:cxn ang="0">
                    <a:pos x="287" y="54"/>
                  </a:cxn>
                  <a:cxn ang="0">
                    <a:pos x="257" y="30"/>
                  </a:cxn>
                  <a:cxn ang="0">
                    <a:pos x="209" y="6"/>
                  </a:cxn>
                  <a:cxn ang="0">
                    <a:pos x="150" y="0"/>
                  </a:cxn>
                  <a:cxn ang="0">
                    <a:pos x="150" y="0"/>
                  </a:cxn>
                  <a:cxn ang="0">
                    <a:pos x="150" y="180"/>
                  </a:cxn>
                  <a:cxn ang="0">
                    <a:pos x="96" y="174"/>
                  </a:cxn>
                  <a:cxn ang="0">
                    <a:pos x="48" y="156"/>
                  </a:cxn>
                  <a:cxn ang="0">
                    <a:pos x="18" y="126"/>
                  </a:cxn>
                  <a:cxn ang="0">
                    <a:pos x="12" y="108"/>
                  </a:cxn>
                  <a:cxn ang="0">
                    <a:pos x="6" y="90"/>
                  </a:cxn>
                  <a:cxn ang="0">
                    <a:pos x="12" y="72"/>
                  </a:cxn>
                  <a:cxn ang="0">
                    <a:pos x="18" y="54"/>
                  </a:cxn>
                  <a:cxn ang="0">
                    <a:pos x="48" y="30"/>
                  </a:cxn>
                  <a:cxn ang="0">
                    <a:pos x="96" y="12"/>
                  </a:cxn>
                  <a:cxn ang="0">
                    <a:pos x="150" y="6"/>
                  </a:cxn>
                  <a:cxn ang="0">
                    <a:pos x="203" y="12"/>
                  </a:cxn>
                  <a:cxn ang="0">
                    <a:pos x="251" y="30"/>
                  </a:cxn>
                  <a:cxn ang="0">
                    <a:pos x="281" y="54"/>
                  </a:cxn>
                  <a:cxn ang="0">
                    <a:pos x="293" y="72"/>
                  </a:cxn>
                  <a:cxn ang="0">
                    <a:pos x="293" y="90"/>
                  </a:cxn>
                  <a:cxn ang="0">
                    <a:pos x="293" y="108"/>
                  </a:cxn>
                  <a:cxn ang="0">
                    <a:pos x="281" y="126"/>
                  </a:cxn>
                  <a:cxn ang="0">
                    <a:pos x="251" y="156"/>
                  </a:cxn>
                  <a:cxn ang="0">
                    <a:pos x="203" y="174"/>
                  </a:cxn>
                  <a:cxn ang="0">
                    <a:pos x="150" y="180"/>
                  </a:cxn>
                  <a:cxn ang="0">
                    <a:pos x="150" y="180"/>
                  </a:cxn>
                </a:cxnLst>
                <a:rect l="0" t="0" r="r" b="b"/>
                <a:pathLst>
                  <a:path w="299" h="186">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rotWithShape="0">
                <a:gsLst>
                  <a:gs pos="0">
                    <a:schemeClr val="accent1"/>
                  </a:gs>
                  <a:gs pos="100000">
                    <a:schemeClr val="bg1"/>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47" name="Oval 53"/>
              <p:cNvSpPr>
                <a:spLocks noChangeArrowheads="1"/>
              </p:cNvSpPr>
              <p:nvPr/>
            </p:nvSpPr>
            <p:spPr bwMode="hidden">
              <a:xfrm>
                <a:off x="3910" y="3948"/>
                <a:ext cx="84" cy="53"/>
              </a:xfrm>
              <a:prstGeom prst="ellipse">
                <a:avLst/>
              </a:prstGeom>
              <a:gradFill rotWithShape="0">
                <a:gsLst>
                  <a:gs pos="0">
                    <a:schemeClr val="accent1">
                      <a:gamma/>
                      <a:shade val="94118"/>
                      <a:invGamma/>
                    </a:schemeClr>
                  </a:gs>
                  <a:gs pos="100000">
                    <a:schemeClr val="accent1"/>
                  </a:gs>
                </a:gsLst>
                <a:lin ang="540000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grpSp>
            <p:nvGrpSpPr>
              <p:cNvPr id="48" name="Group 54"/>
              <p:cNvGrpSpPr>
                <a:grpSpLocks/>
              </p:cNvGrpSpPr>
              <p:nvPr/>
            </p:nvGrpSpPr>
            <p:grpSpPr bwMode="auto">
              <a:xfrm>
                <a:off x="4546" y="3608"/>
                <a:ext cx="518" cy="319"/>
                <a:chOff x="4546" y="3608"/>
                <a:chExt cx="518" cy="319"/>
              </a:xfrm>
            </p:grpSpPr>
            <p:sp>
              <p:nvSpPr>
                <p:cNvPr id="54" name="Oval 55"/>
                <p:cNvSpPr>
                  <a:spLocks noChangeArrowheads="1"/>
                </p:cNvSpPr>
                <p:nvPr/>
              </p:nvSpPr>
              <p:spPr bwMode="hidden">
                <a:xfrm>
                  <a:off x="4546" y="3608"/>
                  <a:ext cx="518" cy="319"/>
                </a:xfrm>
                <a:prstGeom prst="ellipse">
                  <a:avLst/>
                </a:prstGeom>
                <a:gradFill rotWithShape="0">
                  <a:gsLst>
                    <a:gs pos="0">
                      <a:schemeClr val="accent1">
                        <a:gamma/>
                        <a:shade val="94118"/>
                        <a:invGamma/>
                      </a:schemeClr>
                    </a:gs>
                    <a:gs pos="100000">
                      <a:schemeClr val="accent1"/>
                    </a:gs>
                  </a:gsLst>
                  <a:lin ang="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sp>
              <p:nvSpPr>
                <p:cNvPr id="55" name="Oval 56"/>
                <p:cNvSpPr>
                  <a:spLocks noChangeArrowheads="1"/>
                </p:cNvSpPr>
                <p:nvPr/>
              </p:nvSpPr>
              <p:spPr bwMode="hidden">
                <a:xfrm>
                  <a:off x="4578" y="3630"/>
                  <a:ext cx="446" cy="271"/>
                </a:xfrm>
                <a:prstGeom prst="ellipse">
                  <a:avLst/>
                </a:prstGeom>
                <a:gradFill rotWithShape="0">
                  <a:gsLst>
                    <a:gs pos="0">
                      <a:schemeClr val="accent1">
                        <a:gamma/>
                        <a:tint val="96863"/>
                        <a:invGamma/>
                      </a:schemeClr>
                    </a:gs>
                    <a:gs pos="100000">
                      <a:schemeClr val="accent1"/>
                    </a:gs>
                  </a:gsLst>
                  <a:lin ang="540000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sp>
              <p:nvSpPr>
                <p:cNvPr id="56" name="Oval 57"/>
                <p:cNvSpPr>
                  <a:spLocks noChangeArrowheads="1"/>
                </p:cNvSpPr>
                <p:nvPr/>
              </p:nvSpPr>
              <p:spPr bwMode="hidden">
                <a:xfrm>
                  <a:off x="4610" y="3650"/>
                  <a:ext cx="386" cy="233"/>
                </a:xfrm>
                <a:prstGeom prst="ellipse">
                  <a:avLst/>
                </a:prstGeom>
                <a:gradFill rotWithShape="0">
                  <a:gsLst>
                    <a:gs pos="0">
                      <a:schemeClr val="accent1"/>
                    </a:gs>
                    <a:gs pos="100000">
                      <a:schemeClr val="accent1">
                        <a:gamma/>
                        <a:shade val="94118"/>
                        <a:invGamma/>
                      </a:schemeClr>
                    </a:gs>
                  </a:gsLst>
                  <a:lin ang="540000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sp>
              <p:nvSpPr>
                <p:cNvPr id="57" name="Oval 58"/>
                <p:cNvSpPr>
                  <a:spLocks noChangeArrowheads="1"/>
                </p:cNvSpPr>
                <p:nvPr/>
              </p:nvSpPr>
              <p:spPr bwMode="hidden">
                <a:xfrm>
                  <a:off x="4654" y="3678"/>
                  <a:ext cx="298" cy="177"/>
                </a:xfrm>
                <a:prstGeom prst="ellipse">
                  <a:avLst/>
                </a:prstGeom>
                <a:gradFill rotWithShape="0">
                  <a:gsLst>
                    <a:gs pos="0">
                      <a:schemeClr val="accent1">
                        <a:gamma/>
                        <a:shade val="94118"/>
                        <a:invGamma/>
                      </a:schemeClr>
                    </a:gs>
                    <a:gs pos="100000">
                      <a:schemeClr val="accent1"/>
                    </a:gs>
                  </a:gsLst>
                  <a:lin ang="540000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sp>
              <p:nvSpPr>
                <p:cNvPr id="58" name="Oval 59"/>
                <p:cNvSpPr>
                  <a:spLocks noChangeArrowheads="1"/>
                </p:cNvSpPr>
                <p:nvPr/>
              </p:nvSpPr>
              <p:spPr bwMode="hidden">
                <a:xfrm>
                  <a:off x="4690" y="3698"/>
                  <a:ext cx="222" cy="139"/>
                </a:xfrm>
                <a:prstGeom prst="ellipse">
                  <a:avLst/>
                </a:prstGeom>
                <a:gradFill rotWithShape="0">
                  <a:gsLst>
                    <a:gs pos="0">
                      <a:schemeClr val="accent1"/>
                    </a:gs>
                    <a:gs pos="100000">
                      <a:schemeClr val="accent1">
                        <a:gamma/>
                        <a:shade val="94118"/>
                        <a:invGamma/>
                      </a:schemeClr>
                    </a:gs>
                  </a:gsLst>
                  <a:lin ang="540000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sp>
              <p:nvSpPr>
                <p:cNvPr id="59" name="Oval 60"/>
                <p:cNvSpPr>
                  <a:spLocks noChangeArrowheads="1"/>
                </p:cNvSpPr>
                <p:nvPr/>
              </p:nvSpPr>
              <p:spPr bwMode="hidden">
                <a:xfrm>
                  <a:off x="4738" y="3728"/>
                  <a:ext cx="126" cy="81"/>
                </a:xfrm>
                <a:prstGeom prst="ellipse">
                  <a:avLst/>
                </a:prstGeom>
                <a:gradFill rotWithShape="0">
                  <a:gsLst>
                    <a:gs pos="0">
                      <a:schemeClr val="accent1">
                        <a:gamma/>
                        <a:shade val="96863"/>
                        <a:invGamma/>
                      </a:schemeClr>
                    </a:gs>
                    <a:gs pos="100000">
                      <a:schemeClr val="accent1"/>
                    </a:gs>
                  </a:gsLst>
                  <a:lin ang="540000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grpSp>
          <p:grpSp>
            <p:nvGrpSpPr>
              <p:cNvPr id="49" name="Group 61"/>
              <p:cNvGrpSpPr>
                <a:grpSpLocks/>
              </p:cNvGrpSpPr>
              <p:nvPr/>
            </p:nvGrpSpPr>
            <p:grpSpPr bwMode="auto">
              <a:xfrm>
                <a:off x="5381" y="3085"/>
                <a:ext cx="227" cy="132"/>
                <a:chOff x="5381" y="3085"/>
                <a:chExt cx="227" cy="132"/>
              </a:xfrm>
            </p:grpSpPr>
            <p:sp>
              <p:nvSpPr>
                <p:cNvPr id="50" name="Oval 62"/>
                <p:cNvSpPr>
                  <a:spLocks noChangeArrowheads="1"/>
                </p:cNvSpPr>
                <p:nvPr/>
              </p:nvSpPr>
              <p:spPr bwMode="hidden">
                <a:xfrm>
                  <a:off x="5381" y="3085"/>
                  <a:ext cx="227" cy="132"/>
                </a:xfrm>
                <a:prstGeom prst="ellipse">
                  <a:avLst/>
                </a:prstGeom>
                <a:gradFill rotWithShape="0">
                  <a:gsLst>
                    <a:gs pos="0">
                      <a:schemeClr val="bg1"/>
                    </a:gs>
                    <a:gs pos="100000">
                      <a:schemeClr val="accent1"/>
                    </a:gs>
                  </a:gsLst>
                  <a:lin ang="540000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sp>
              <p:nvSpPr>
                <p:cNvPr id="51" name="Oval 63"/>
                <p:cNvSpPr>
                  <a:spLocks noChangeArrowheads="1"/>
                </p:cNvSpPr>
                <p:nvPr/>
              </p:nvSpPr>
              <p:spPr bwMode="hidden">
                <a:xfrm>
                  <a:off x="5403" y="3099"/>
                  <a:ext cx="182" cy="102"/>
                </a:xfrm>
                <a:prstGeom prst="ellipse">
                  <a:avLst/>
                </a:prstGeom>
                <a:gradFill rotWithShape="0">
                  <a:gsLst>
                    <a:gs pos="0">
                      <a:schemeClr val="accent1"/>
                    </a:gs>
                    <a:gs pos="100000">
                      <a:schemeClr val="bg1"/>
                    </a:gs>
                  </a:gsLst>
                  <a:lin ang="540000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sp>
              <p:nvSpPr>
                <p:cNvPr id="52" name="Oval 64"/>
                <p:cNvSpPr>
                  <a:spLocks noChangeArrowheads="1"/>
                </p:cNvSpPr>
                <p:nvPr/>
              </p:nvSpPr>
              <p:spPr bwMode="hidden">
                <a:xfrm>
                  <a:off x="5431" y="3109"/>
                  <a:ext cx="125" cy="82"/>
                </a:xfrm>
                <a:prstGeom prst="ellipse">
                  <a:avLst/>
                </a:prstGeom>
                <a:gradFill rotWithShape="0">
                  <a:gsLst>
                    <a:gs pos="0">
                      <a:schemeClr val="bg1"/>
                    </a:gs>
                    <a:gs pos="100000">
                      <a:schemeClr val="accent1"/>
                    </a:gs>
                  </a:gsLst>
                  <a:lin ang="540000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sp>
              <p:nvSpPr>
                <p:cNvPr id="53" name="Oval 65"/>
                <p:cNvSpPr>
                  <a:spLocks noChangeArrowheads="1"/>
                </p:cNvSpPr>
                <p:nvPr/>
              </p:nvSpPr>
              <p:spPr bwMode="hidden">
                <a:xfrm>
                  <a:off x="5458" y="3125"/>
                  <a:ext cx="73" cy="47"/>
                </a:xfrm>
                <a:prstGeom prst="ellipse">
                  <a:avLst/>
                </a:prstGeom>
                <a:gradFill rotWithShape="0">
                  <a:gsLst>
                    <a:gs pos="0">
                      <a:schemeClr val="accent1"/>
                    </a:gs>
                    <a:gs pos="100000">
                      <a:schemeClr val="bg1"/>
                    </a:gs>
                  </a:gsLst>
                  <a:lin ang="540000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grpSp>
        </p:grpSp>
      </p:grpSp>
      <p:sp>
        <p:nvSpPr>
          <p:cNvPr id="89154" name="Rectangle 66"/>
          <p:cNvSpPr>
            <a:spLocks noGrp="1" noChangeArrowheads="1"/>
          </p:cNvSpPr>
          <p:nvPr>
            <p:ph type="ctrTitle" sz="quarter"/>
          </p:nvPr>
        </p:nvSpPr>
        <p:spPr>
          <a:xfrm>
            <a:off x="685800" y="1692275"/>
            <a:ext cx="7772400" cy="1736725"/>
          </a:xfrm>
        </p:spPr>
        <p:txBody>
          <a:bodyPr anchor="b"/>
          <a:lstStyle>
            <a:lvl1pPr>
              <a:defRPr sz="5400"/>
            </a:lvl1pPr>
          </a:lstStyle>
          <a:p>
            <a:r>
              <a:rPr lang="en-US"/>
              <a:t>Click to edit Master title style</a:t>
            </a:r>
          </a:p>
        </p:txBody>
      </p:sp>
      <p:sp>
        <p:nvSpPr>
          <p:cNvPr id="89155" name="Rectangle 67"/>
          <p:cNvSpPr>
            <a:spLocks noGrp="1" noChangeArrowheads="1"/>
          </p:cNvSpPr>
          <p:nvPr>
            <p:ph type="subTitle" sz="quarter" idx="1"/>
          </p:nvPr>
        </p:nvSpPr>
        <p:spPr>
          <a:xfrm>
            <a:off x="1371600" y="3886200"/>
            <a:ext cx="6400800" cy="1752600"/>
          </a:xfrm>
        </p:spPr>
        <p:txBody>
          <a:bodyPr/>
          <a:lstStyle>
            <a:lvl1pPr marL="0" indent="0" algn="ctr">
              <a:buFont typeface="Wingdings" charset="2"/>
              <a:buNone/>
              <a:defRPr/>
            </a:lvl1pPr>
          </a:lstStyle>
          <a:p>
            <a:r>
              <a:rPr lang="en-US"/>
              <a:t>Click to edit Master subtitle style</a:t>
            </a:r>
          </a:p>
        </p:txBody>
      </p:sp>
      <p:sp>
        <p:nvSpPr>
          <p:cNvPr id="68" name="Rectangle 68"/>
          <p:cNvSpPr>
            <a:spLocks noGrp="1" noChangeArrowheads="1"/>
          </p:cNvSpPr>
          <p:nvPr>
            <p:ph type="dt" sz="quarter" idx="10"/>
          </p:nvPr>
        </p:nvSpPr>
        <p:spPr/>
        <p:txBody>
          <a:bodyPr/>
          <a:lstStyle>
            <a:lvl1pPr>
              <a:defRPr/>
            </a:lvl1pPr>
          </a:lstStyle>
          <a:p>
            <a:pPr>
              <a:defRPr/>
            </a:pPr>
            <a:endParaRPr lang="en-US" dirty="0"/>
          </a:p>
        </p:txBody>
      </p:sp>
      <p:sp>
        <p:nvSpPr>
          <p:cNvPr id="69" name="Rectangle 69"/>
          <p:cNvSpPr>
            <a:spLocks noGrp="1" noChangeArrowheads="1"/>
          </p:cNvSpPr>
          <p:nvPr>
            <p:ph type="ftr" sz="quarter" idx="11"/>
          </p:nvPr>
        </p:nvSpPr>
        <p:spPr/>
        <p:txBody>
          <a:bodyPr/>
          <a:lstStyle>
            <a:lvl1pPr>
              <a:defRPr/>
            </a:lvl1pPr>
          </a:lstStyle>
          <a:p>
            <a:pPr>
              <a:defRPr/>
            </a:pPr>
            <a:r>
              <a:rPr lang="en-US"/>
              <a:t>© 2020 Pearson Education, Inc., Hoboken, NJ. All rights reserved.  </a:t>
            </a:r>
            <a:endParaRPr lang="en-US" dirty="0"/>
          </a:p>
        </p:txBody>
      </p:sp>
      <p:sp>
        <p:nvSpPr>
          <p:cNvPr id="70" name="Rectangle 70"/>
          <p:cNvSpPr>
            <a:spLocks noGrp="1" noChangeArrowheads="1"/>
          </p:cNvSpPr>
          <p:nvPr>
            <p:ph type="sldNum" sz="quarter" idx="12"/>
          </p:nvPr>
        </p:nvSpPr>
        <p:spPr/>
        <p:txBody>
          <a:bodyPr/>
          <a:lstStyle>
            <a:lvl1pPr>
              <a:defRPr/>
            </a:lvl1pPr>
          </a:lstStyle>
          <a:p>
            <a:pPr>
              <a:defRPr/>
            </a:pPr>
            <a:fld id="{8191DD0C-DD06-D44B-96F2-A4C6E2647C1C}" type="slidenum">
              <a:rPr lang="en-US"/>
              <a:pPr>
                <a:defRPr/>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4" name="Rectangle 67"/>
          <p:cNvSpPr>
            <a:spLocks noGrp="1" noChangeArrowheads="1"/>
          </p:cNvSpPr>
          <p:nvPr>
            <p:ph type="dt" sz="half" idx="10"/>
          </p:nvPr>
        </p:nvSpPr>
        <p:spPr>
          <a:ln/>
        </p:spPr>
        <p:txBody>
          <a:bodyPr/>
          <a:lstStyle>
            <a:lvl1pPr>
              <a:defRPr/>
            </a:lvl1pPr>
          </a:lstStyle>
          <a:p>
            <a:pPr>
              <a:defRPr/>
            </a:pPr>
            <a:endParaRPr lang="en-US" dirty="0"/>
          </a:p>
        </p:txBody>
      </p:sp>
      <p:sp>
        <p:nvSpPr>
          <p:cNvPr id="5" name="Rectangle 68"/>
          <p:cNvSpPr>
            <a:spLocks noGrp="1" noChangeArrowheads="1"/>
          </p:cNvSpPr>
          <p:nvPr>
            <p:ph type="ftr" sz="quarter" idx="11"/>
          </p:nvPr>
        </p:nvSpPr>
        <p:spPr>
          <a:ln/>
        </p:spPr>
        <p:txBody>
          <a:bodyPr/>
          <a:lstStyle>
            <a:lvl1pPr>
              <a:defRPr/>
            </a:lvl1pPr>
          </a:lstStyle>
          <a:p>
            <a:pPr>
              <a:defRPr/>
            </a:pPr>
            <a:r>
              <a:rPr lang="en-US"/>
              <a:t>© 2020 Pearson Education, Inc., Hoboken, NJ. All rights reserved.  </a:t>
            </a:r>
            <a:endParaRPr lang="en-US" dirty="0"/>
          </a:p>
        </p:txBody>
      </p:sp>
      <p:sp>
        <p:nvSpPr>
          <p:cNvPr id="6" name="Rectangle 69"/>
          <p:cNvSpPr>
            <a:spLocks noGrp="1" noChangeArrowheads="1"/>
          </p:cNvSpPr>
          <p:nvPr>
            <p:ph type="sldNum" sz="quarter" idx="12"/>
          </p:nvPr>
        </p:nvSpPr>
        <p:spPr>
          <a:ln/>
        </p:spPr>
        <p:txBody>
          <a:bodyPr/>
          <a:lstStyle>
            <a:lvl1pPr>
              <a:defRPr/>
            </a:lvl1pPr>
          </a:lstStyle>
          <a:p>
            <a:pPr>
              <a:defRPr/>
            </a:pPr>
            <a:fld id="{C368CF45-107E-3A43-B41C-49734707188E}" type="slidenum">
              <a:rPr lang="en-US"/>
              <a:pPr>
                <a:defRPr/>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7813"/>
            <a:ext cx="2057400" cy="5853112"/>
          </a:xfrm>
        </p:spPr>
        <p:txBody>
          <a:bodyPr vert="eaVert"/>
          <a:lstStyle/>
          <a:p>
            <a:r>
              <a:rPr lang="en-AU"/>
              <a:t>Click to edit Master title style</a:t>
            </a:r>
            <a:endParaRPr lang="en-US"/>
          </a:p>
        </p:txBody>
      </p:sp>
      <p:sp>
        <p:nvSpPr>
          <p:cNvPr id="3" name="Vertical Text Placeholder 2"/>
          <p:cNvSpPr>
            <a:spLocks noGrp="1"/>
          </p:cNvSpPr>
          <p:nvPr>
            <p:ph type="body" orient="vert" idx="1"/>
          </p:nvPr>
        </p:nvSpPr>
        <p:spPr>
          <a:xfrm>
            <a:off x="457200" y="277813"/>
            <a:ext cx="6019800" cy="5853112"/>
          </a:xfrm>
        </p:spPr>
        <p:txBody>
          <a:bodyPr vert="eaVert"/>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4" name="Rectangle 67"/>
          <p:cNvSpPr>
            <a:spLocks noGrp="1" noChangeArrowheads="1"/>
          </p:cNvSpPr>
          <p:nvPr>
            <p:ph type="dt" sz="half" idx="10"/>
          </p:nvPr>
        </p:nvSpPr>
        <p:spPr>
          <a:ln/>
        </p:spPr>
        <p:txBody>
          <a:bodyPr/>
          <a:lstStyle>
            <a:lvl1pPr>
              <a:defRPr/>
            </a:lvl1pPr>
          </a:lstStyle>
          <a:p>
            <a:pPr>
              <a:defRPr/>
            </a:pPr>
            <a:endParaRPr lang="en-US" dirty="0"/>
          </a:p>
        </p:txBody>
      </p:sp>
      <p:sp>
        <p:nvSpPr>
          <p:cNvPr id="5" name="Rectangle 68"/>
          <p:cNvSpPr>
            <a:spLocks noGrp="1" noChangeArrowheads="1"/>
          </p:cNvSpPr>
          <p:nvPr>
            <p:ph type="ftr" sz="quarter" idx="11"/>
          </p:nvPr>
        </p:nvSpPr>
        <p:spPr>
          <a:ln/>
        </p:spPr>
        <p:txBody>
          <a:bodyPr/>
          <a:lstStyle>
            <a:lvl1pPr>
              <a:defRPr/>
            </a:lvl1pPr>
          </a:lstStyle>
          <a:p>
            <a:pPr>
              <a:defRPr/>
            </a:pPr>
            <a:r>
              <a:rPr lang="en-US"/>
              <a:t>© 2020 Pearson Education, Inc., Hoboken, NJ. All rights reserved.  </a:t>
            </a:r>
            <a:endParaRPr lang="en-US" dirty="0"/>
          </a:p>
        </p:txBody>
      </p:sp>
      <p:sp>
        <p:nvSpPr>
          <p:cNvPr id="6" name="Rectangle 69"/>
          <p:cNvSpPr>
            <a:spLocks noGrp="1" noChangeArrowheads="1"/>
          </p:cNvSpPr>
          <p:nvPr>
            <p:ph type="sldNum" sz="quarter" idx="12"/>
          </p:nvPr>
        </p:nvSpPr>
        <p:spPr>
          <a:ln/>
        </p:spPr>
        <p:txBody>
          <a:bodyPr/>
          <a:lstStyle>
            <a:lvl1pPr>
              <a:defRPr/>
            </a:lvl1pPr>
          </a:lstStyle>
          <a:p>
            <a:pPr>
              <a:defRPr/>
            </a:pPr>
            <a:fld id="{326EA033-8597-3049-8773-CCC6AC5D822C}" type="slidenum">
              <a:rPr lang="en-US"/>
              <a:pPr>
                <a:defRPr/>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bg>
      <p:bgRef idx="1002">
        <a:schemeClr val="bg2"/>
      </p:bgRef>
    </p:bg>
    <p:spTree>
      <p:nvGrpSpPr>
        <p:cNvPr id="1" name=""/>
        <p:cNvGrpSpPr/>
        <p:nvPr/>
      </p:nvGrpSpPr>
      <p:grpSpPr>
        <a:xfrm>
          <a:off x="0" y="0"/>
          <a:ext cx="0" cy="0"/>
          <a:chOff x="0" y="0"/>
          <a:chExt cx="0" cy="0"/>
        </a:xfrm>
      </p:grpSpPr>
      <p:grpSp>
        <p:nvGrpSpPr>
          <p:cNvPr id="4" name="Group 15"/>
          <p:cNvGrpSpPr>
            <a:grpSpLocks/>
          </p:cNvGrpSpPr>
          <p:nvPr/>
        </p:nvGrpSpPr>
        <p:grpSpPr bwMode="auto">
          <a:xfrm>
            <a:off x="0" y="0"/>
            <a:ext cx="1581150" cy="6858000"/>
            <a:chOff x="134471" y="0"/>
            <a:chExt cx="1581220" cy="6858000"/>
          </a:xfrm>
        </p:grpSpPr>
        <p:pic>
          <p:nvPicPr>
            <p:cNvPr id="5" name="Picture 7" descr="Overlay-Blank.jpg"/>
            <p:cNvPicPr>
              <a:picLocks noChangeAspect="1"/>
            </p:cNvPicPr>
            <p:nvPr userDrawn="1"/>
          </p:nvPicPr>
          <p:blipFill>
            <a:blip r:embed="rId2"/>
            <a:srcRect l="1471" r="83676"/>
            <a:stretch>
              <a:fillRect/>
            </a:stretch>
          </p:blipFill>
          <p:spPr bwMode="auto">
            <a:xfrm>
              <a:off x="134471" y="0"/>
              <a:ext cx="1358153" cy="6858000"/>
            </a:xfrm>
            <a:prstGeom prst="rect">
              <a:avLst/>
            </a:prstGeom>
            <a:noFill/>
            <a:ln w="9525">
              <a:noFill/>
              <a:miter lim="800000"/>
              <a:headEnd/>
              <a:tailEnd/>
            </a:ln>
          </p:spPr>
        </p:pic>
        <p:pic>
          <p:nvPicPr>
            <p:cNvPr id="6" name="Picture 8" descr="Overlay-VerticalBridge.jpg"/>
            <p:cNvPicPr>
              <a:picLocks noChangeAspect="1"/>
            </p:cNvPicPr>
            <p:nvPr userDrawn="1"/>
          </p:nvPicPr>
          <p:blipFill>
            <a:blip r:embed="rId3"/>
            <a:srcRect/>
            <a:stretch>
              <a:fillRect/>
            </a:stretch>
          </p:blipFill>
          <p:spPr bwMode="auto">
            <a:xfrm>
              <a:off x="1447800" y="0"/>
              <a:ext cx="267891" cy="6858000"/>
            </a:xfrm>
            <a:prstGeom prst="rect">
              <a:avLst/>
            </a:prstGeom>
            <a:noFill/>
            <a:ln w="9525">
              <a:noFill/>
              <a:miter lim="800000"/>
              <a:headEnd/>
              <a:tailEnd/>
            </a:ln>
          </p:spPr>
        </p:pic>
      </p:grpSp>
      <p:grpSp>
        <p:nvGrpSpPr>
          <p:cNvPr id="7" name="Group 16"/>
          <p:cNvGrpSpPr>
            <a:grpSpLocks/>
          </p:cNvGrpSpPr>
          <p:nvPr/>
        </p:nvGrpSpPr>
        <p:grpSpPr bwMode="auto">
          <a:xfrm>
            <a:off x="7546975" y="0"/>
            <a:ext cx="1597025" cy="6858000"/>
            <a:chOff x="7413812" y="0"/>
            <a:chExt cx="1597734" cy="6858000"/>
          </a:xfrm>
        </p:grpSpPr>
        <p:pic>
          <p:nvPicPr>
            <p:cNvPr id="8" name="Picture 10" descr="Overlay-Blank.jpg"/>
            <p:cNvPicPr>
              <a:picLocks noChangeAspect="1"/>
            </p:cNvPicPr>
            <p:nvPr userDrawn="1"/>
          </p:nvPicPr>
          <p:blipFill>
            <a:blip r:embed="rId2"/>
            <a:srcRect r="85126"/>
            <a:stretch>
              <a:fillRect/>
            </a:stretch>
          </p:blipFill>
          <p:spPr bwMode="auto">
            <a:xfrm>
              <a:off x="7651376" y="0"/>
              <a:ext cx="1360170" cy="6858000"/>
            </a:xfrm>
            <a:prstGeom prst="rect">
              <a:avLst/>
            </a:prstGeom>
            <a:noFill/>
            <a:ln w="9525">
              <a:noFill/>
              <a:miter lim="800000"/>
              <a:headEnd/>
              <a:tailEnd/>
            </a:ln>
          </p:spPr>
        </p:pic>
        <p:pic>
          <p:nvPicPr>
            <p:cNvPr id="9" name="Picture 11" descr="Overlay-VerticalBridge.jpg"/>
            <p:cNvPicPr>
              <a:picLocks noChangeAspect="1"/>
            </p:cNvPicPr>
            <p:nvPr userDrawn="1"/>
          </p:nvPicPr>
          <p:blipFill>
            <a:blip r:embed="rId3"/>
            <a:srcRect/>
            <a:stretch>
              <a:fillRect/>
            </a:stretch>
          </p:blipFill>
          <p:spPr bwMode="auto">
            <a:xfrm flipH="1">
              <a:off x="7413812" y="0"/>
              <a:ext cx="267891" cy="6858000"/>
            </a:xfrm>
            <a:prstGeom prst="rect">
              <a:avLst/>
            </a:prstGeom>
            <a:noFill/>
            <a:ln w="9525">
              <a:noFill/>
              <a:miter lim="800000"/>
              <a:headEnd/>
              <a:tailEnd/>
            </a:ln>
          </p:spPr>
        </p:pic>
      </p:grpSp>
      <p:pic>
        <p:nvPicPr>
          <p:cNvPr id="10" name="Picture 12" descr="HR-Color.png"/>
          <p:cNvPicPr>
            <a:picLocks noChangeAspect="1"/>
          </p:cNvPicPr>
          <p:nvPr/>
        </p:nvPicPr>
        <p:blipFill>
          <a:blip r:embed="rId4"/>
          <a:srcRect/>
          <a:stretch>
            <a:fillRect/>
          </a:stretch>
        </p:blipFill>
        <p:spPr bwMode="auto">
          <a:xfrm>
            <a:off x="1554163" y="4841875"/>
            <a:ext cx="6035675" cy="339725"/>
          </a:xfrm>
          <a:prstGeom prst="rect">
            <a:avLst/>
          </a:prstGeom>
          <a:noFill/>
          <a:ln w="9525">
            <a:noFill/>
            <a:miter lim="800000"/>
            <a:headEnd/>
            <a:tailEnd/>
          </a:ln>
        </p:spPr>
      </p:pic>
      <p:sp>
        <p:nvSpPr>
          <p:cNvPr id="2" name="Title 1"/>
          <p:cNvSpPr>
            <a:spLocks noGrp="1"/>
          </p:cNvSpPr>
          <p:nvPr>
            <p:ph type="ctrTitle"/>
          </p:nvPr>
        </p:nvSpPr>
        <p:spPr>
          <a:xfrm>
            <a:off x="1854200" y="3693645"/>
            <a:ext cx="5446713" cy="1470025"/>
          </a:xfrm>
        </p:spPr>
        <p:txBody>
          <a:bodyPr anchor="b"/>
          <a:lstStyle>
            <a:lvl1pPr>
              <a:lnSpc>
                <a:spcPts val="6800"/>
              </a:lnSpc>
              <a:defRPr sz="6500">
                <a:latin typeface="+mj-lt"/>
              </a:defRPr>
            </a:lvl1pPr>
          </a:lstStyle>
          <a:p>
            <a:r>
              <a:rPr lang="en-US"/>
              <a:t>Click to edit Master title style</a:t>
            </a:r>
            <a:endParaRPr/>
          </a:p>
        </p:txBody>
      </p:sp>
      <p:sp>
        <p:nvSpPr>
          <p:cNvPr id="3" name="Subtitle 2"/>
          <p:cNvSpPr>
            <a:spLocks noGrp="1"/>
          </p:cNvSpPr>
          <p:nvPr>
            <p:ph type="subTitle" idx="1"/>
          </p:nvPr>
        </p:nvSpPr>
        <p:spPr>
          <a:xfrm>
            <a:off x="1854200" y="5204011"/>
            <a:ext cx="5446713" cy="851647"/>
          </a:xfrm>
        </p:spPr>
        <p:txBody>
          <a:bodyPr>
            <a:normAutofit/>
          </a:bodyPr>
          <a:lstStyle>
            <a:lvl1pPr marL="0" indent="0" algn="ctr">
              <a:spcBef>
                <a:spcPts val="300"/>
              </a:spcBef>
              <a:buNone/>
              <a:defRPr sz="180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a:p>
        </p:txBody>
      </p:sp>
      <p:sp>
        <p:nvSpPr>
          <p:cNvPr id="11" name="Date Placeholder 3"/>
          <p:cNvSpPr>
            <a:spLocks noGrp="1"/>
          </p:cNvSpPr>
          <p:nvPr>
            <p:ph type="dt" sz="half" idx="10"/>
          </p:nvPr>
        </p:nvSpPr>
        <p:spPr>
          <a:xfrm>
            <a:off x="5257800" y="6356350"/>
            <a:ext cx="2133600" cy="365125"/>
          </a:xfrm>
        </p:spPr>
        <p:txBody>
          <a:bodyPr/>
          <a:lstStyle>
            <a:lvl1pPr>
              <a:defRPr smtClean="0">
                <a:solidFill>
                  <a:schemeClr val="tx2"/>
                </a:solidFill>
              </a:defRPr>
            </a:lvl1pPr>
          </a:lstStyle>
          <a:p>
            <a:pPr>
              <a:defRPr/>
            </a:pPr>
            <a:endParaRPr lang="en-US" dirty="0"/>
          </a:p>
        </p:txBody>
      </p:sp>
      <p:sp>
        <p:nvSpPr>
          <p:cNvPr id="12" name="Footer Placeholder 4"/>
          <p:cNvSpPr>
            <a:spLocks noGrp="1"/>
          </p:cNvSpPr>
          <p:nvPr>
            <p:ph type="ftr" sz="quarter" idx="11"/>
          </p:nvPr>
        </p:nvSpPr>
        <p:spPr>
          <a:xfrm>
            <a:off x="1752600" y="6356350"/>
            <a:ext cx="2895600" cy="365125"/>
          </a:xfrm>
        </p:spPr>
        <p:txBody>
          <a:bodyPr/>
          <a:lstStyle>
            <a:lvl1pPr>
              <a:defRPr dirty="0">
                <a:solidFill>
                  <a:schemeClr val="tx2"/>
                </a:solidFill>
              </a:defRPr>
            </a:lvl1pPr>
          </a:lstStyle>
          <a:p>
            <a:pPr>
              <a:defRPr/>
            </a:pPr>
            <a:r>
              <a:rPr lang="en-US"/>
              <a:t>© 2020 Pearson Education, Inc., Hoboken, NJ. All rights reserved.  </a:t>
            </a:r>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4" name="Group 6"/>
          <p:cNvGrpSpPr>
            <a:grpSpLocks/>
          </p:cNvGrpSpPr>
          <p:nvPr/>
        </p:nvGrpSpPr>
        <p:grpSpPr bwMode="auto">
          <a:xfrm>
            <a:off x="0" y="1373188"/>
            <a:ext cx="9144000" cy="5484812"/>
            <a:chOff x="0" y="1372650"/>
            <a:chExt cx="9144000" cy="5485350"/>
          </a:xfrm>
        </p:grpSpPr>
        <p:pic>
          <p:nvPicPr>
            <p:cNvPr id="5" name="Picture 7" descr="Overlay-Blank.jpg"/>
            <p:cNvPicPr>
              <a:picLocks noChangeAspect="1"/>
            </p:cNvPicPr>
            <p:nvPr userDrawn="1"/>
          </p:nvPicPr>
          <p:blipFill>
            <a:blip r:embed="rId2"/>
            <a:srcRect t="23334"/>
            <a:stretch>
              <a:fillRect/>
            </a:stretch>
          </p:blipFill>
          <p:spPr bwMode="auto">
            <a:xfrm>
              <a:off x="0" y="1600200"/>
              <a:ext cx="9144000" cy="5257800"/>
            </a:xfrm>
            <a:prstGeom prst="rect">
              <a:avLst/>
            </a:prstGeom>
            <a:noFill/>
            <a:ln w="9525">
              <a:noFill/>
              <a:miter lim="800000"/>
              <a:headEnd/>
              <a:tailEnd/>
            </a:ln>
          </p:spPr>
        </p:pic>
        <p:pic>
          <p:nvPicPr>
            <p:cNvPr id="6" name="Picture 8" descr="Overlay-HorizontalBridge.jpg"/>
            <p:cNvPicPr>
              <a:picLocks noChangeAspect="1"/>
            </p:cNvPicPr>
            <p:nvPr userDrawn="1"/>
          </p:nvPicPr>
          <p:blipFill>
            <a:blip r:embed="rId3"/>
            <a:srcRect/>
            <a:stretch>
              <a:fillRect/>
            </a:stretch>
          </p:blipFill>
          <p:spPr bwMode="auto">
            <a:xfrm>
              <a:off x="0" y="1372650"/>
              <a:ext cx="9144000" cy="267891"/>
            </a:xfrm>
            <a:prstGeom prst="rect">
              <a:avLst/>
            </a:prstGeom>
            <a:noFill/>
            <a:ln w="9525">
              <a:noFill/>
              <a:miter lim="800000"/>
              <a:headEnd/>
              <a:tailEnd/>
            </a:ln>
          </p:spPr>
        </p:pic>
      </p:grpSp>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7" name="Date Placeholder 3"/>
          <p:cNvSpPr>
            <a:spLocks noGrp="1"/>
          </p:cNvSpPr>
          <p:nvPr>
            <p:ph type="dt" sz="half" idx="10"/>
          </p:nvPr>
        </p:nvSpPr>
        <p:spPr/>
        <p:txBody>
          <a:bodyPr/>
          <a:lstStyle>
            <a:lvl1pPr>
              <a:defRPr/>
            </a:lvl1pPr>
          </a:lstStyle>
          <a:p>
            <a:pPr>
              <a:defRPr/>
            </a:pPr>
            <a:endParaRPr lang="en-US" dirty="0"/>
          </a:p>
        </p:txBody>
      </p:sp>
      <p:sp>
        <p:nvSpPr>
          <p:cNvPr id="8" name="Footer Placeholder 4"/>
          <p:cNvSpPr>
            <a:spLocks noGrp="1"/>
          </p:cNvSpPr>
          <p:nvPr>
            <p:ph type="ftr" sz="quarter" idx="11"/>
          </p:nvPr>
        </p:nvSpPr>
        <p:spPr/>
        <p:txBody>
          <a:bodyPr/>
          <a:lstStyle>
            <a:lvl1pPr>
              <a:defRPr/>
            </a:lvl1pPr>
          </a:lstStyle>
          <a:p>
            <a:pPr>
              <a:defRPr/>
            </a:pPr>
            <a:r>
              <a:rPr lang="en-US"/>
              <a:t>© 2020 Pearson Education, Inc., Hoboken, NJ. All rights reserved.  </a:t>
            </a:r>
            <a:endParaRPr lang="en-US" dirty="0"/>
          </a:p>
        </p:txBody>
      </p:sp>
      <p:sp>
        <p:nvSpPr>
          <p:cNvPr id="9" name="Slide Number Placeholder 5"/>
          <p:cNvSpPr>
            <a:spLocks noGrp="1"/>
          </p:cNvSpPr>
          <p:nvPr>
            <p:ph type="sldNum" sz="quarter" idx="12"/>
          </p:nvPr>
        </p:nvSpPr>
        <p:spPr/>
        <p:txBody>
          <a:bodyPr/>
          <a:lstStyle>
            <a:lvl1pPr>
              <a:defRPr/>
            </a:lvl1pPr>
          </a:lstStyle>
          <a:p>
            <a:pPr>
              <a:defRPr/>
            </a:pPr>
            <a:fld id="{0738E293-5757-B443-AD77-BD23F0D77BC9}" type="slidenum">
              <a:rPr lang="en-US"/>
              <a:pPr>
                <a:defRPr/>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Slide with Picture">
    <p:bg>
      <p:bgRef idx="1002">
        <a:schemeClr val="bg2"/>
      </p:bgRef>
    </p:bg>
    <p:spTree>
      <p:nvGrpSpPr>
        <p:cNvPr id="1" name=""/>
        <p:cNvGrpSpPr/>
        <p:nvPr/>
      </p:nvGrpSpPr>
      <p:grpSpPr>
        <a:xfrm>
          <a:off x="0" y="0"/>
          <a:ext cx="0" cy="0"/>
          <a:chOff x="0" y="0"/>
          <a:chExt cx="0" cy="0"/>
        </a:xfrm>
      </p:grpSpPr>
      <p:grpSp>
        <p:nvGrpSpPr>
          <p:cNvPr id="4" name="Group 15"/>
          <p:cNvGrpSpPr>
            <a:grpSpLocks/>
          </p:cNvGrpSpPr>
          <p:nvPr/>
        </p:nvGrpSpPr>
        <p:grpSpPr bwMode="auto">
          <a:xfrm>
            <a:off x="0" y="0"/>
            <a:ext cx="1581150" cy="6858000"/>
            <a:chOff x="134471" y="0"/>
            <a:chExt cx="1581220" cy="6858000"/>
          </a:xfrm>
        </p:grpSpPr>
        <p:pic>
          <p:nvPicPr>
            <p:cNvPr id="6" name="Picture 7" descr="Overlay-Blank.jpg"/>
            <p:cNvPicPr>
              <a:picLocks noChangeAspect="1"/>
            </p:cNvPicPr>
            <p:nvPr userDrawn="1"/>
          </p:nvPicPr>
          <p:blipFill>
            <a:blip r:embed="rId2"/>
            <a:srcRect l="1471" r="83676"/>
            <a:stretch>
              <a:fillRect/>
            </a:stretch>
          </p:blipFill>
          <p:spPr bwMode="auto">
            <a:xfrm>
              <a:off x="134471" y="0"/>
              <a:ext cx="1358153" cy="6858000"/>
            </a:xfrm>
            <a:prstGeom prst="rect">
              <a:avLst/>
            </a:prstGeom>
            <a:noFill/>
            <a:ln w="9525">
              <a:noFill/>
              <a:miter lim="800000"/>
              <a:headEnd/>
              <a:tailEnd/>
            </a:ln>
          </p:spPr>
        </p:pic>
        <p:pic>
          <p:nvPicPr>
            <p:cNvPr id="7" name="Picture 8" descr="Overlay-VerticalBridge.jpg"/>
            <p:cNvPicPr>
              <a:picLocks noChangeAspect="1"/>
            </p:cNvPicPr>
            <p:nvPr userDrawn="1"/>
          </p:nvPicPr>
          <p:blipFill>
            <a:blip r:embed="rId3"/>
            <a:srcRect/>
            <a:stretch>
              <a:fillRect/>
            </a:stretch>
          </p:blipFill>
          <p:spPr bwMode="auto">
            <a:xfrm>
              <a:off x="1447800" y="0"/>
              <a:ext cx="267891" cy="6858000"/>
            </a:xfrm>
            <a:prstGeom prst="rect">
              <a:avLst/>
            </a:prstGeom>
            <a:noFill/>
            <a:ln w="9525">
              <a:noFill/>
              <a:miter lim="800000"/>
              <a:headEnd/>
              <a:tailEnd/>
            </a:ln>
          </p:spPr>
        </p:pic>
      </p:grpSp>
      <p:grpSp>
        <p:nvGrpSpPr>
          <p:cNvPr id="5" name="Group 16"/>
          <p:cNvGrpSpPr>
            <a:grpSpLocks/>
          </p:cNvGrpSpPr>
          <p:nvPr/>
        </p:nvGrpSpPr>
        <p:grpSpPr bwMode="auto">
          <a:xfrm>
            <a:off x="7546975" y="0"/>
            <a:ext cx="1597025" cy="6858000"/>
            <a:chOff x="7413812" y="0"/>
            <a:chExt cx="1597734" cy="6858000"/>
          </a:xfrm>
        </p:grpSpPr>
        <p:pic>
          <p:nvPicPr>
            <p:cNvPr id="9" name="Picture 10" descr="Overlay-Blank.jpg"/>
            <p:cNvPicPr>
              <a:picLocks noChangeAspect="1"/>
            </p:cNvPicPr>
            <p:nvPr userDrawn="1"/>
          </p:nvPicPr>
          <p:blipFill>
            <a:blip r:embed="rId2"/>
            <a:srcRect r="85126"/>
            <a:stretch>
              <a:fillRect/>
            </a:stretch>
          </p:blipFill>
          <p:spPr bwMode="auto">
            <a:xfrm>
              <a:off x="7651376" y="0"/>
              <a:ext cx="1360170" cy="6858000"/>
            </a:xfrm>
            <a:prstGeom prst="rect">
              <a:avLst/>
            </a:prstGeom>
            <a:noFill/>
            <a:ln w="9525">
              <a:noFill/>
              <a:miter lim="800000"/>
              <a:headEnd/>
              <a:tailEnd/>
            </a:ln>
          </p:spPr>
        </p:pic>
        <p:pic>
          <p:nvPicPr>
            <p:cNvPr id="10" name="Picture 11" descr="Overlay-VerticalBridge.jpg"/>
            <p:cNvPicPr>
              <a:picLocks noChangeAspect="1"/>
            </p:cNvPicPr>
            <p:nvPr userDrawn="1"/>
          </p:nvPicPr>
          <p:blipFill>
            <a:blip r:embed="rId3"/>
            <a:srcRect/>
            <a:stretch>
              <a:fillRect/>
            </a:stretch>
          </p:blipFill>
          <p:spPr bwMode="auto">
            <a:xfrm flipH="1">
              <a:off x="7413812" y="0"/>
              <a:ext cx="267891" cy="6858000"/>
            </a:xfrm>
            <a:prstGeom prst="rect">
              <a:avLst/>
            </a:prstGeom>
            <a:noFill/>
            <a:ln w="9525">
              <a:noFill/>
              <a:miter lim="800000"/>
              <a:headEnd/>
              <a:tailEnd/>
            </a:ln>
          </p:spPr>
        </p:pic>
      </p:grpSp>
      <p:pic>
        <p:nvPicPr>
          <p:cNvPr id="11" name="Picture 12" descr="HR-Color.png"/>
          <p:cNvPicPr>
            <a:picLocks noChangeAspect="1"/>
          </p:cNvPicPr>
          <p:nvPr/>
        </p:nvPicPr>
        <p:blipFill>
          <a:blip r:embed="rId4"/>
          <a:srcRect/>
          <a:stretch>
            <a:fillRect/>
          </a:stretch>
        </p:blipFill>
        <p:spPr bwMode="auto">
          <a:xfrm>
            <a:off x="1554163" y="4841875"/>
            <a:ext cx="6035675" cy="339725"/>
          </a:xfrm>
          <a:prstGeom prst="rect">
            <a:avLst/>
          </a:prstGeom>
          <a:noFill/>
          <a:ln w="9525">
            <a:noFill/>
            <a:miter lim="800000"/>
            <a:headEnd/>
            <a:tailEnd/>
          </a:ln>
        </p:spPr>
      </p:pic>
      <p:sp>
        <p:nvSpPr>
          <p:cNvPr id="2" name="Title 1"/>
          <p:cNvSpPr>
            <a:spLocks noGrp="1"/>
          </p:cNvSpPr>
          <p:nvPr>
            <p:ph type="ctrTitle"/>
          </p:nvPr>
        </p:nvSpPr>
        <p:spPr>
          <a:xfrm>
            <a:off x="1854200" y="3693645"/>
            <a:ext cx="5446713" cy="1470025"/>
          </a:xfrm>
        </p:spPr>
        <p:txBody>
          <a:bodyPr anchor="b"/>
          <a:lstStyle>
            <a:lvl1pPr>
              <a:lnSpc>
                <a:spcPts val="6800"/>
              </a:lnSpc>
              <a:defRPr sz="6500">
                <a:latin typeface="+mj-lt"/>
              </a:defRPr>
            </a:lvl1pPr>
          </a:lstStyle>
          <a:p>
            <a:r>
              <a:rPr lang="en-US"/>
              <a:t>Click to edit Master title style</a:t>
            </a:r>
            <a:endParaRPr/>
          </a:p>
        </p:txBody>
      </p:sp>
      <p:sp>
        <p:nvSpPr>
          <p:cNvPr id="3" name="Subtitle 2"/>
          <p:cNvSpPr>
            <a:spLocks noGrp="1"/>
          </p:cNvSpPr>
          <p:nvPr>
            <p:ph type="subTitle" idx="1"/>
          </p:nvPr>
        </p:nvSpPr>
        <p:spPr>
          <a:xfrm>
            <a:off x="1854200" y="5204011"/>
            <a:ext cx="5446713" cy="851647"/>
          </a:xfrm>
        </p:spPr>
        <p:txBody>
          <a:bodyPr>
            <a:normAutofit/>
          </a:bodyPr>
          <a:lstStyle>
            <a:lvl1pPr marL="0" indent="0" algn="ctr">
              <a:spcBef>
                <a:spcPts val="300"/>
              </a:spcBef>
              <a:buNone/>
              <a:defRPr sz="180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a:p>
        </p:txBody>
      </p:sp>
      <p:sp>
        <p:nvSpPr>
          <p:cNvPr id="14" name="Picture Placeholder 13"/>
          <p:cNvSpPr>
            <a:spLocks noGrp="1"/>
          </p:cNvSpPr>
          <p:nvPr>
            <p:ph type="pic" sz="quarter" idx="12"/>
          </p:nvPr>
        </p:nvSpPr>
        <p:spPr>
          <a:xfrm>
            <a:off x="3307977" y="950260"/>
            <a:ext cx="2528046" cy="2528046"/>
          </a:xfrm>
          <a:prstGeom prst="ellipse">
            <a:avLst/>
          </a:prstGeom>
          <a:solidFill>
            <a:schemeClr val="bg1">
              <a:lumMod val="85000"/>
            </a:schemeClr>
          </a:solidFill>
          <a:ln w="101600">
            <a:noFill/>
            <a:miter lim="800000"/>
          </a:ln>
          <a:effectLst>
            <a:innerShdw blurRad="762000">
              <a:schemeClr val="accent1">
                <a:alpha val="80000"/>
              </a:schemeClr>
            </a:innerShdw>
            <a:softEdge rad="317500"/>
          </a:effectLst>
        </p:spPr>
        <p:txBody>
          <a:bodyPr rtlCol="0">
            <a:normAutofit/>
          </a:bodyPr>
          <a:lstStyle>
            <a:lvl1pPr marL="0" indent="0" algn="ctr" defTabSz="914400" rtl="0" eaLnBrk="1" latinLnBrk="0" hangingPunct="1">
              <a:spcBef>
                <a:spcPts val="2400"/>
              </a:spcBef>
              <a:buClr>
                <a:schemeClr val="accent1">
                  <a:lumMod val="60000"/>
                  <a:lumOff val="40000"/>
                </a:schemeClr>
              </a:buClr>
              <a:buFont typeface="Candara" pitchFamily="34" charset="0"/>
              <a:buNone/>
              <a:defRPr sz="2400" kern="1200">
                <a:solidFill>
                  <a:schemeClr val="tx2"/>
                </a:solidFill>
                <a:latin typeface="+mn-lt"/>
                <a:ea typeface="+mn-ea"/>
                <a:cs typeface="+mn-cs"/>
              </a:defRPr>
            </a:lvl1pPr>
          </a:lstStyle>
          <a:p>
            <a:pPr lvl="0"/>
            <a:r>
              <a:rPr lang="en-US" noProof="0" dirty="0"/>
              <a:t>Click icon to add picture</a:t>
            </a:r>
            <a:endParaRPr noProof="0" dirty="0"/>
          </a:p>
        </p:txBody>
      </p:sp>
      <p:sp>
        <p:nvSpPr>
          <p:cNvPr id="12" name="Date Placeholder 3"/>
          <p:cNvSpPr>
            <a:spLocks noGrp="1"/>
          </p:cNvSpPr>
          <p:nvPr>
            <p:ph type="dt" sz="half" idx="13"/>
          </p:nvPr>
        </p:nvSpPr>
        <p:spPr>
          <a:xfrm>
            <a:off x="5257800" y="6356350"/>
            <a:ext cx="2133600" cy="365125"/>
          </a:xfrm>
        </p:spPr>
        <p:txBody>
          <a:bodyPr/>
          <a:lstStyle>
            <a:lvl1pPr>
              <a:defRPr dirty="0">
                <a:solidFill>
                  <a:schemeClr val="tx2"/>
                </a:solidFill>
              </a:defRPr>
            </a:lvl1pPr>
          </a:lstStyle>
          <a:p>
            <a:pPr>
              <a:defRPr/>
            </a:pPr>
            <a:endParaRPr lang="en-US" dirty="0"/>
          </a:p>
        </p:txBody>
      </p:sp>
      <p:sp>
        <p:nvSpPr>
          <p:cNvPr id="13" name="Footer Placeholder 4"/>
          <p:cNvSpPr>
            <a:spLocks noGrp="1"/>
          </p:cNvSpPr>
          <p:nvPr>
            <p:ph type="ftr" sz="quarter" idx="14"/>
          </p:nvPr>
        </p:nvSpPr>
        <p:spPr>
          <a:xfrm>
            <a:off x="1752600" y="6356350"/>
            <a:ext cx="2895600" cy="365125"/>
          </a:xfrm>
        </p:spPr>
        <p:txBody>
          <a:bodyPr/>
          <a:lstStyle>
            <a:lvl1pPr>
              <a:defRPr dirty="0">
                <a:solidFill>
                  <a:schemeClr val="tx2"/>
                </a:solidFill>
              </a:defRPr>
            </a:lvl1pPr>
          </a:lstStyle>
          <a:p>
            <a:pPr>
              <a:defRPr/>
            </a:pPr>
            <a:r>
              <a:rPr lang="en-US"/>
              <a:t>© 2020 Pearson Education, Inc., Hoboken, NJ. All rights reserved.  </a:t>
            </a:r>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3">
        <a:schemeClr val="bg2"/>
      </p:bgRef>
    </p:bg>
    <p:spTree>
      <p:nvGrpSpPr>
        <p:cNvPr id="1" name=""/>
        <p:cNvGrpSpPr/>
        <p:nvPr/>
      </p:nvGrpSpPr>
      <p:grpSpPr>
        <a:xfrm>
          <a:off x="0" y="0"/>
          <a:ext cx="0" cy="0"/>
          <a:chOff x="0" y="0"/>
          <a:chExt cx="0" cy="0"/>
        </a:xfrm>
      </p:grpSpPr>
      <p:grpSp>
        <p:nvGrpSpPr>
          <p:cNvPr id="4" name="Group 9"/>
          <p:cNvGrpSpPr>
            <a:grpSpLocks/>
          </p:cNvGrpSpPr>
          <p:nvPr/>
        </p:nvGrpSpPr>
        <p:grpSpPr bwMode="auto">
          <a:xfrm>
            <a:off x="0" y="0"/>
            <a:ext cx="9144000" cy="1190625"/>
            <a:chOff x="0" y="0"/>
            <a:chExt cx="9144000" cy="1191256"/>
          </a:xfrm>
        </p:grpSpPr>
        <p:pic>
          <p:nvPicPr>
            <p:cNvPr id="5" name="Picture 7" descr="Overlay-Blank.jpg"/>
            <p:cNvPicPr>
              <a:picLocks noChangeAspect="1"/>
            </p:cNvPicPr>
            <p:nvPr userDrawn="1"/>
          </p:nvPicPr>
          <p:blipFill>
            <a:blip r:embed="rId2"/>
            <a:srcRect b="85555"/>
            <a:stretch>
              <a:fillRect/>
            </a:stretch>
          </p:blipFill>
          <p:spPr bwMode="auto">
            <a:xfrm>
              <a:off x="0" y="0"/>
              <a:ext cx="9144000" cy="990600"/>
            </a:xfrm>
            <a:prstGeom prst="rect">
              <a:avLst/>
            </a:prstGeom>
            <a:noFill/>
            <a:ln w="9525">
              <a:noFill/>
              <a:miter lim="800000"/>
              <a:headEnd/>
              <a:tailEnd/>
            </a:ln>
          </p:spPr>
        </p:pic>
        <p:pic>
          <p:nvPicPr>
            <p:cNvPr id="6" name="Picture 8" descr="Overlay-HorizontalBridge.jpg"/>
            <p:cNvPicPr>
              <a:picLocks noChangeAspect="1"/>
            </p:cNvPicPr>
            <p:nvPr userDrawn="1"/>
          </p:nvPicPr>
          <p:blipFill>
            <a:blip r:embed="rId3"/>
            <a:srcRect/>
            <a:stretch>
              <a:fillRect/>
            </a:stretch>
          </p:blipFill>
          <p:spPr bwMode="auto">
            <a:xfrm flipV="1">
              <a:off x="0" y="923365"/>
              <a:ext cx="9144000" cy="267891"/>
            </a:xfrm>
            <a:prstGeom prst="rect">
              <a:avLst/>
            </a:prstGeom>
            <a:noFill/>
            <a:ln w="9525">
              <a:noFill/>
              <a:miter lim="800000"/>
              <a:headEnd/>
              <a:tailEnd/>
            </a:ln>
          </p:spPr>
        </p:pic>
      </p:grpSp>
      <p:grpSp>
        <p:nvGrpSpPr>
          <p:cNvPr id="7" name="Group 10"/>
          <p:cNvGrpSpPr>
            <a:grpSpLocks/>
          </p:cNvGrpSpPr>
          <p:nvPr/>
        </p:nvGrpSpPr>
        <p:grpSpPr bwMode="auto">
          <a:xfrm flipV="1">
            <a:off x="0" y="5667375"/>
            <a:ext cx="9144000" cy="1190625"/>
            <a:chOff x="0" y="0"/>
            <a:chExt cx="9144000" cy="1191256"/>
          </a:xfrm>
        </p:grpSpPr>
        <p:pic>
          <p:nvPicPr>
            <p:cNvPr id="8" name="Picture 10" descr="Overlay-Blank.jpg"/>
            <p:cNvPicPr>
              <a:picLocks noChangeAspect="1"/>
            </p:cNvPicPr>
            <p:nvPr userDrawn="1"/>
          </p:nvPicPr>
          <p:blipFill>
            <a:blip r:embed="rId2"/>
            <a:srcRect b="85555"/>
            <a:stretch>
              <a:fillRect/>
            </a:stretch>
          </p:blipFill>
          <p:spPr bwMode="auto">
            <a:xfrm>
              <a:off x="0" y="0"/>
              <a:ext cx="9144000" cy="990600"/>
            </a:xfrm>
            <a:prstGeom prst="rect">
              <a:avLst/>
            </a:prstGeom>
            <a:noFill/>
            <a:ln w="9525">
              <a:noFill/>
              <a:miter lim="800000"/>
              <a:headEnd/>
              <a:tailEnd/>
            </a:ln>
          </p:spPr>
        </p:pic>
        <p:pic>
          <p:nvPicPr>
            <p:cNvPr id="9" name="Picture 11" descr="Overlay-HorizontalBridge.jpg"/>
            <p:cNvPicPr>
              <a:picLocks noChangeAspect="1"/>
            </p:cNvPicPr>
            <p:nvPr userDrawn="1"/>
          </p:nvPicPr>
          <p:blipFill>
            <a:blip r:embed="rId3"/>
            <a:srcRect/>
            <a:stretch>
              <a:fillRect/>
            </a:stretch>
          </p:blipFill>
          <p:spPr bwMode="auto">
            <a:xfrm flipV="1">
              <a:off x="0" y="923365"/>
              <a:ext cx="9144000" cy="267891"/>
            </a:xfrm>
            <a:prstGeom prst="rect">
              <a:avLst/>
            </a:prstGeom>
            <a:noFill/>
            <a:ln w="9525">
              <a:noFill/>
              <a:miter lim="800000"/>
              <a:headEnd/>
              <a:tailEnd/>
            </a:ln>
          </p:spPr>
        </p:pic>
      </p:grpSp>
      <p:pic>
        <p:nvPicPr>
          <p:cNvPr id="10" name="Picture 12" descr="HR-Color.png"/>
          <p:cNvPicPr>
            <a:picLocks noChangeAspect="1"/>
          </p:cNvPicPr>
          <p:nvPr/>
        </p:nvPicPr>
        <p:blipFill>
          <a:blip r:embed="rId4"/>
          <a:srcRect/>
          <a:stretch>
            <a:fillRect/>
          </a:stretch>
        </p:blipFill>
        <p:spPr bwMode="auto">
          <a:xfrm>
            <a:off x="1554163" y="3259138"/>
            <a:ext cx="6035675" cy="339725"/>
          </a:xfrm>
          <a:prstGeom prst="rect">
            <a:avLst/>
          </a:prstGeom>
          <a:noFill/>
          <a:ln w="9525">
            <a:noFill/>
            <a:miter lim="800000"/>
            <a:headEnd/>
            <a:tailEnd/>
          </a:ln>
        </p:spPr>
      </p:pic>
      <p:sp>
        <p:nvSpPr>
          <p:cNvPr id="2" name="Title 1"/>
          <p:cNvSpPr>
            <a:spLocks noGrp="1"/>
          </p:cNvSpPr>
          <p:nvPr>
            <p:ph type="title"/>
          </p:nvPr>
        </p:nvSpPr>
        <p:spPr>
          <a:xfrm>
            <a:off x="1854200" y="1851212"/>
            <a:ext cx="5446714" cy="1730375"/>
          </a:xfrm>
        </p:spPr>
        <p:txBody>
          <a:bodyPr anchor="b"/>
          <a:lstStyle>
            <a:lvl1pPr algn="ctr">
              <a:lnSpc>
                <a:spcPts val="6800"/>
              </a:lnSpc>
              <a:defRPr sz="6500" b="0" cap="none" baseline="0">
                <a:latin typeface="+mj-lt"/>
              </a:defRPr>
            </a:lvl1pPr>
          </a:lstStyle>
          <a:p>
            <a:r>
              <a:rPr lang="en-US"/>
              <a:t>Click to edit Master title style</a:t>
            </a:r>
            <a:endParaRPr/>
          </a:p>
        </p:txBody>
      </p:sp>
      <p:sp>
        <p:nvSpPr>
          <p:cNvPr id="3" name="Text Placeholder 2"/>
          <p:cNvSpPr>
            <a:spLocks noGrp="1"/>
          </p:cNvSpPr>
          <p:nvPr>
            <p:ph type="body" idx="1"/>
          </p:nvPr>
        </p:nvSpPr>
        <p:spPr>
          <a:xfrm>
            <a:off x="1854200" y="3576918"/>
            <a:ext cx="5446714" cy="829982"/>
          </a:xfrm>
        </p:spPr>
        <p:txBody>
          <a:bodyPr>
            <a:normAutofit/>
          </a:bodyPr>
          <a:lstStyle>
            <a:lvl1pPr marL="0" indent="0" algn="ctr">
              <a:spcBef>
                <a:spcPts val="300"/>
              </a:spcBef>
              <a:buNone/>
              <a:defRPr sz="18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11" name="Date Placeholder 3"/>
          <p:cNvSpPr>
            <a:spLocks noGrp="1"/>
          </p:cNvSpPr>
          <p:nvPr>
            <p:ph type="dt" sz="half" idx="10"/>
          </p:nvPr>
        </p:nvSpPr>
        <p:spPr/>
        <p:txBody>
          <a:bodyPr/>
          <a:lstStyle>
            <a:lvl1pPr>
              <a:defRPr smtClean="0"/>
            </a:lvl1pPr>
          </a:lstStyle>
          <a:p>
            <a:pPr>
              <a:defRPr/>
            </a:pPr>
            <a:endParaRPr lang="en-US" dirty="0"/>
          </a:p>
        </p:txBody>
      </p:sp>
      <p:sp>
        <p:nvSpPr>
          <p:cNvPr id="12" name="Footer Placeholder 4"/>
          <p:cNvSpPr>
            <a:spLocks noGrp="1"/>
          </p:cNvSpPr>
          <p:nvPr>
            <p:ph type="ftr" sz="quarter" idx="11"/>
          </p:nvPr>
        </p:nvSpPr>
        <p:spPr/>
        <p:txBody>
          <a:bodyPr/>
          <a:lstStyle>
            <a:lvl1pPr>
              <a:defRPr/>
            </a:lvl1pPr>
          </a:lstStyle>
          <a:p>
            <a:pPr>
              <a:defRPr/>
            </a:pPr>
            <a:r>
              <a:rPr lang="en-US"/>
              <a:t>© 2020 Pearson Education, Inc., Hoboken, NJ. All rights reserved.  </a:t>
            </a:r>
            <a:endParaRPr lang="en-US" dirty="0"/>
          </a:p>
        </p:txBody>
      </p:sp>
      <p:sp>
        <p:nvSpPr>
          <p:cNvPr id="13" name="Slide Number Placeholder 5"/>
          <p:cNvSpPr>
            <a:spLocks noGrp="1"/>
          </p:cNvSpPr>
          <p:nvPr>
            <p:ph type="sldNum" sz="quarter" idx="12"/>
          </p:nvPr>
        </p:nvSpPr>
        <p:spPr/>
        <p:txBody>
          <a:bodyPr/>
          <a:lstStyle>
            <a:lvl1pPr>
              <a:defRPr/>
            </a:lvl1pPr>
          </a:lstStyle>
          <a:p>
            <a:pPr>
              <a:defRPr/>
            </a:pPr>
            <a:fld id="{4438D00E-85F4-444E-87C2-78E53B8874D5}" type="slidenum">
              <a:rPr lang="en-US"/>
              <a:pPr>
                <a:defRPr/>
              </a:pPr>
              <a:t>‹#›</a:t>
            </a:fld>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grpSp>
        <p:nvGrpSpPr>
          <p:cNvPr id="5" name="Group 6"/>
          <p:cNvGrpSpPr>
            <a:grpSpLocks/>
          </p:cNvGrpSpPr>
          <p:nvPr/>
        </p:nvGrpSpPr>
        <p:grpSpPr bwMode="auto">
          <a:xfrm>
            <a:off x="0" y="1373188"/>
            <a:ext cx="9144000" cy="5484812"/>
            <a:chOff x="0" y="1372650"/>
            <a:chExt cx="9144000" cy="5485350"/>
          </a:xfrm>
        </p:grpSpPr>
        <p:pic>
          <p:nvPicPr>
            <p:cNvPr id="6" name="Picture 7" descr="Overlay-Blank.jpg"/>
            <p:cNvPicPr>
              <a:picLocks noChangeAspect="1"/>
            </p:cNvPicPr>
            <p:nvPr userDrawn="1"/>
          </p:nvPicPr>
          <p:blipFill>
            <a:blip r:embed="rId2"/>
            <a:srcRect t="23334"/>
            <a:stretch>
              <a:fillRect/>
            </a:stretch>
          </p:blipFill>
          <p:spPr bwMode="auto">
            <a:xfrm>
              <a:off x="0" y="1600200"/>
              <a:ext cx="9144000" cy="5257800"/>
            </a:xfrm>
            <a:prstGeom prst="rect">
              <a:avLst/>
            </a:prstGeom>
            <a:noFill/>
            <a:ln w="9525">
              <a:noFill/>
              <a:miter lim="800000"/>
              <a:headEnd/>
              <a:tailEnd/>
            </a:ln>
          </p:spPr>
        </p:pic>
        <p:pic>
          <p:nvPicPr>
            <p:cNvPr id="7" name="Picture 8" descr="Overlay-HorizontalBridge.jpg"/>
            <p:cNvPicPr>
              <a:picLocks noChangeAspect="1"/>
            </p:cNvPicPr>
            <p:nvPr userDrawn="1"/>
          </p:nvPicPr>
          <p:blipFill>
            <a:blip r:embed="rId3"/>
            <a:srcRect/>
            <a:stretch>
              <a:fillRect/>
            </a:stretch>
          </p:blipFill>
          <p:spPr bwMode="auto">
            <a:xfrm>
              <a:off x="0" y="1372650"/>
              <a:ext cx="9144000" cy="267891"/>
            </a:xfrm>
            <a:prstGeom prst="rect">
              <a:avLst/>
            </a:prstGeom>
            <a:noFill/>
            <a:ln w="9525">
              <a:noFill/>
              <a:miter lim="800000"/>
              <a:headEnd/>
              <a:tailEnd/>
            </a:ln>
          </p:spPr>
        </p:pic>
      </p:grpSp>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792162" y="1774825"/>
            <a:ext cx="3566160" cy="4303713"/>
          </a:xfrm>
        </p:spPr>
        <p:txBody>
          <a:bodyPr>
            <a:normAutofit/>
          </a:bodyPr>
          <a:lstStyle>
            <a:lvl1pPr>
              <a:defRPr sz="2400"/>
            </a:lvl1pPr>
            <a:lvl2pPr>
              <a:defRPr sz="22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4766534" y="1774825"/>
            <a:ext cx="3566160" cy="4303713"/>
          </a:xfrm>
        </p:spPr>
        <p:txBody>
          <a:bodyPr>
            <a:normAutofit/>
          </a:bodyPr>
          <a:lstStyle>
            <a:lvl1pPr>
              <a:defRPr sz="2400"/>
            </a:lvl1pPr>
            <a:lvl2pPr>
              <a:defRPr sz="22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8" name="Date Placeholder 4"/>
          <p:cNvSpPr>
            <a:spLocks noGrp="1"/>
          </p:cNvSpPr>
          <p:nvPr>
            <p:ph type="dt" sz="half" idx="10"/>
          </p:nvPr>
        </p:nvSpPr>
        <p:spPr/>
        <p:txBody>
          <a:bodyPr/>
          <a:lstStyle>
            <a:lvl1pPr>
              <a:defRPr/>
            </a:lvl1pPr>
          </a:lstStyle>
          <a:p>
            <a:pPr>
              <a:defRPr/>
            </a:pPr>
            <a:endParaRPr lang="en-US" dirty="0"/>
          </a:p>
        </p:txBody>
      </p:sp>
      <p:sp>
        <p:nvSpPr>
          <p:cNvPr id="9" name="Footer Placeholder 5"/>
          <p:cNvSpPr>
            <a:spLocks noGrp="1"/>
          </p:cNvSpPr>
          <p:nvPr>
            <p:ph type="ftr" sz="quarter" idx="11"/>
          </p:nvPr>
        </p:nvSpPr>
        <p:spPr/>
        <p:txBody>
          <a:bodyPr/>
          <a:lstStyle>
            <a:lvl1pPr>
              <a:defRPr/>
            </a:lvl1pPr>
          </a:lstStyle>
          <a:p>
            <a:pPr>
              <a:defRPr/>
            </a:pPr>
            <a:r>
              <a:rPr lang="en-US"/>
              <a:t>© 2020 Pearson Education, Inc., Hoboken, NJ. All rights reserved.  </a:t>
            </a:r>
            <a:endParaRPr lang="en-US" dirty="0"/>
          </a:p>
        </p:txBody>
      </p:sp>
      <p:sp>
        <p:nvSpPr>
          <p:cNvPr id="10" name="Slide Number Placeholder 6"/>
          <p:cNvSpPr>
            <a:spLocks noGrp="1"/>
          </p:cNvSpPr>
          <p:nvPr>
            <p:ph type="sldNum" sz="quarter" idx="12"/>
          </p:nvPr>
        </p:nvSpPr>
        <p:spPr/>
        <p:txBody>
          <a:bodyPr/>
          <a:lstStyle>
            <a:lvl1pPr>
              <a:defRPr/>
            </a:lvl1pPr>
          </a:lstStyle>
          <a:p>
            <a:pPr>
              <a:defRPr/>
            </a:pPr>
            <a:fld id="{FBEC1D24-2EC1-FF44-89DA-12B55CC0C8DE}" type="slidenum">
              <a:rPr lang="en-US"/>
              <a:pPr>
                <a:defRPr/>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grpSp>
        <p:nvGrpSpPr>
          <p:cNvPr id="7" name="Group 6"/>
          <p:cNvGrpSpPr>
            <a:grpSpLocks/>
          </p:cNvGrpSpPr>
          <p:nvPr/>
        </p:nvGrpSpPr>
        <p:grpSpPr bwMode="auto">
          <a:xfrm>
            <a:off x="0" y="1373188"/>
            <a:ext cx="9144000" cy="5484812"/>
            <a:chOff x="0" y="1372650"/>
            <a:chExt cx="9144000" cy="5485350"/>
          </a:xfrm>
        </p:grpSpPr>
        <p:pic>
          <p:nvPicPr>
            <p:cNvPr id="8" name="Picture 7" descr="Overlay-Blank.jpg"/>
            <p:cNvPicPr>
              <a:picLocks noChangeAspect="1"/>
            </p:cNvPicPr>
            <p:nvPr userDrawn="1"/>
          </p:nvPicPr>
          <p:blipFill>
            <a:blip r:embed="rId2"/>
            <a:srcRect t="23334"/>
            <a:stretch>
              <a:fillRect/>
            </a:stretch>
          </p:blipFill>
          <p:spPr bwMode="auto">
            <a:xfrm>
              <a:off x="0" y="1600200"/>
              <a:ext cx="9144000" cy="5257800"/>
            </a:xfrm>
            <a:prstGeom prst="rect">
              <a:avLst/>
            </a:prstGeom>
            <a:noFill/>
            <a:ln w="9525">
              <a:noFill/>
              <a:miter lim="800000"/>
              <a:headEnd/>
              <a:tailEnd/>
            </a:ln>
          </p:spPr>
        </p:pic>
        <p:pic>
          <p:nvPicPr>
            <p:cNvPr id="9" name="Picture 8" descr="Overlay-HorizontalBridge.jpg"/>
            <p:cNvPicPr>
              <a:picLocks noChangeAspect="1"/>
            </p:cNvPicPr>
            <p:nvPr userDrawn="1"/>
          </p:nvPicPr>
          <p:blipFill>
            <a:blip r:embed="rId3"/>
            <a:srcRect/>
            <a:stretch>
              <a:fillRect/>
            </a:stretch>
          </p:blipFill>
          <p:spPr bwMode="auto">
            <a:xfrm>
              <a:off x="0" y="1372650"/>
              <a:ext cx="9144000" cy="267891"/>
            </a:xfrm>
            <a:prstGeom prst="rect">
              <a:avLst/>
            </a:prstGeom>
            <a:noFill/>
            <a:ln w="9525">
              <a:noFill/>
              <a:miter lim="800000"/>
              <a:headEnd/>
              <a:tailEnd/>
            </a:ln>
          </p:spPr>
        </p:pic>
      </p:grpSp>
      <p:pic>
        <p:nvPicPr>
          <p:cNvPr id="10" name="Picture 9" descr="Overlay-HorizontalBridge.jpg"/>
          <p:cNvPicPr>
            <a:picLocks noChangeAspect="1"/>
          </p:cNvPicPr>
          <p:nvPr/>
        </p:nvPicPr>
        <p:blipFill>
          <a:blip r:embed="rId3"/>
          <a:srcRect t="23425" r="61031" b="39764"/>
          <a:stretch>
            <a:fillRect/>
          </a:stretch>
        </p:blipFill>
        <p:spPr>
          <a:xfrm>
            <a:off x="4765675" y="2460625"/>
            <a:ext cx="3563938" cy="98425"/>
          </a:xfrm>
          <a:prstGeom prst="rect">
            <a:avLst/>
          </a:prstGeom>
          <a:solidFill>
            <a:schemeClr val="bg2">
              <a:lumMod val="40000"/>
              <a:lumOff val="60000"/>
            </a:schemeClr>
          </a:solidFill>
        </p:spPr>
      </p:pic>
      <p:pic>
        <p:nvPicPr>
          <p:cNvPr id="11" name="Picture 10" descr="Overlay-HorizontalBridge.jpg"/>
          <p:cNvPicPr>
            <a:picLocks noChangeAspect="1"/>
          </p:cNvPicPr>
          <p:nvPr/>
        </p:nvPicPr>
        <p:blipFill>
          <a:blip r:embed="rId3"/>
          <a:srcRect t="23425" r="61031" b="39764"/>
          <a:stretch>
            <a:fillRect/>
          </a:stretch>
        </p:blipFill>
        <p:spPr>
          <a:xfrm>
            <a:off x="779463" y="2460625"/>
            <a:ext cx="3563937" cy="98425"/>
          </a:xfrm>
          <a:prstGeom prst="rect">
            <a:avLst/>
          </a:prstGeom>
          <a:solidFill>
            <a:schemeClr val="bg2">
              <a:lumMod val="40000"/>
              <a:lumOff val="60000"/>
            </a:schemeClr>
          </a:solidFill>
        </p:spPr>
      </p:pic>
      <p:sp>
        <p:nvSpPr>
          <p:cNvPr id="2" name="Title 1"/>
          <p:cNvSpPr>
            <a:spLocks noGrp="1"/>
          </p:cNvSpPr>
          <p:nvPr>
            <p:ph type="title"/>
          </p:nvPr>
        </p:nvSpPr>
        <p:spPr/>
        <p:txBody>
          <a:bodyPr/>
          <a:lstStyle>
            <a:lvl1pPr>
              <a:defRPr/>
            </a:lvl1pPr>
          </a:lstStyle>
          <a:p>
            <a:r>
              <a:rPr lang="en-US"/>
              <a:t>Click to edit Master title style</a:t>
            </a:r>
            <a:endParaRPr/>
          </a:p>
        </p:txBody>
      </p:sp>
      <p:sp>
        <p:nvSpPr>
          <p:cNvPr id="3" name="Text Placeholder 2"/>
          <p:cNvSpPr>
            <a:spLocks noGrp="1"/>
          </p:cNvSpPr>
          <p:nvPr>
            <p:ph type="body" idx="1"/>
          </p:nvPr>
        </p:nvSpPr>
        <p:spPr>
          <a:xfrm>
            <a:off x="777240" y="1879320"/>
            <a:ext cx="3566160" cy="639762"/>
          </a:xfrm>
        </p:spPr>
        <p:txBody>
          <a:bodyPr anchor="b">
            <a:noAutofit/>
          </a:bodyPr>
          <a:lstStyle>
            <a:lvl1pPr marL="0" indent="0" algn="ctr">
              <a:spcBef>
                <a:spcPts val="0"/>
              </a:spcBef>
              <a:buNone/>
              <a:defRPr sz="2800" b="0">
                <a:solidFill>
                  <a:schemeClr val="tx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777240" y="2590799"/>
            <a:ext cx="3566160" cy="3487739"/>
          </a:xfrm>
        </p:spPr>
        <p:txBody>
          <a:bodyPr>
            <a:normAutofit/>
          </a:bodyPr>
          <a:lstStyle>
            <a:lvl1pPr>
              <a:defRPr sz="2200"/>
            </a:lvl1pPr>
            <a:lvl2pPr>
              <a:defRPr sz="20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4766048" y="1879320"/>
            <a:ext cx="3566160" cy="639762"/>
          </a:xfrm>
        </p:spPr>
        <p:txBody>
          <a:bodyPr anchor="b">
            <a:noAutofit/>
          </a:bodyPr>
          <a:lstStyle>
            <a:lvl1pPr marL="0" indent="0" algn="ctr">
              <a:spcBef>
                <a:spcPts val="0"/>
              </a:spcBef>
              <a:buNone/>
              <a:defRPr sz="2800" b="0">
                <a:solidFill>
                  <a:schemeClr val="tx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766048" y="2590799"/>
            <a:ext cx="3566160" cy="3487739"/>
          </a:xfrm>
        </p:spPr>
        <p:txBody>
          <a:bodyPr>
            <a:normAutofit/>
          </a:bodyPr>
          <a:lstStyle>
            <a:lvl1pPr>
              <a:defRPr sz="2200"/>
            </a:lvl1pPr>
            <a:lvl2pPr>
              <a:defRPr sz="20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12" name="Date Placeholder 6"/>
          <p:cNvSpPr>
            <a:spLocks noGrp="1"/>
          </p:cNvSpPr>
          <p:nvPr>
            <p:ph type="dt" sz="half" idx="10"/>
          </p:nvPr>
        </p:nvSpPr>
        <p:spPr/>
        <p:txBody>
          <a:bodyPr/>
          <a:lstStyle>
            <a:lvl1pPr>
              <a:defRPr/>
            </a:lvl1pPr>
          </a:lstStyle>
          <a:p>
            <a:pPr>
              <a:defRPr/>
            </a:pPr>
            <a:endParaRPr lang="en-US" dirty="0"/>
          </a:p>
        </p:txBody>
      </p:sp>
      <p:sp>
        <p:nvSpPr>
          <p:cNvPr id="13" name="Footer Placeholder 7"/>
          <p:cNvSpPr>
            <a:spLocks noGrp="1"/>
          </p:cNvSpPr>
          <p:nvPr>
            <p:ph type="ftr" sz="quarter" idx="11"/>
          </p:nvPr>
        </p:nvSpPr>
        <p:spPr/>
        <p:txBody>
          <a:bodyPr/>
          <a:lstStyle>
            <a:lvl1pPr>
              <a:defRPr/>
            </a:lvl1pPr>
          </a:lstStyle>
          <a:p>
            <a:pPr>
              <a:defRPr/>
            </a:pPr>
            <a:r>
              <a:rPr lang="en-US"/>
              <a:t>© 2020 Pearson Education, Inc., Hoboken, NJ. All rights reserved.  </a:t>
            </a:r>
            <a:endParaRPr lang="en-US" dirty="0"/>
          </a:p>
        </p:txBody>
      </p:sp>
      <p:sp>
        <p:nvSpPr>
          <p:cNvPr id="14" name="Slide Number Placeholder 8"/>
          <p:cNvSpPr>
            <a:spLocks noGrp="1"/>
          </p:cNvSpPr>
          <p:nvPr>
            <p:ph type="sldNum" sz="quarter" idx="12"/>
          </p:nvPr>
        </p:nvSpPr>
        <p:spPr/>
        <p:txBody>
          <a:bodyPr/>
          <a:lstStyle>
            <a:lvl1pPr>
              <a:defRPr/>
            </a:lvl1pPr>
          </a:lstStyle>
          <a:p>
            <a:pPr>
              <a:defRPr/>
            </a:pPr>
            <a:fld id="{EC751168-E824-D04D-83FF-C98F1CA65931}" type="slidenum">
              <a:rPr lang="en-US"/>
              <a:pPr>
                <a:defRPr/>
              </a:pPr>
              <a:t>‹#›</a:t>
            </a:fld>
            <a:endParaRPr 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grpSp>
        <p:nvGrpSpPr>
          <p:cNvPr id="3" name="Group 6"/>
          <p:cNvGrpSpPr>
            <a:grpSpLocks/>
          </p:cNvGrpSpPr>
          <p:nvPr/>
        </p:nvGrpSpPr>
        <p:grpSpPr bwMode="auto">
          <a:xfrm>
            <a:off x="0" y="1373188"/>
            <a:ext cx="9144000" cy="5484812"/>
            <a:chOff x="0" y="1372650"/>
            <a:chExt cx="9144000" cy="5485350"/>
          </a:xfrm>
        </p:grpSpPr>
        <p:pic>
          <p:nvPicPr>
            <p:cNvPr id="4" name="Picture 7" descr="Overlay-Blank.jpg"/>
            <p:cNvPicPr>
              <a:picLocks noChangeAspect="1"/>
            </p:cNvPicPr>
            <p:nvPr userDrawn="1"/>
          </p:nvPicPr>
          <p:blipFill>
            <a:blip r:embed="rId2"/>
            <a:srcRect t="23334"/>
            <a:stretch>
              <a:fillRect/>
            </a:stretch>
          </p:blipFill>
          <p:spPr bwMode="auto">
            <a:xfrm>
              <a:off x="0" y="1600200"/>
              <a:ext cx="9144000" cy="5257800"/>
            </a:xfrm>
            <a:prstGeom prst="rect">
              <a:avLst/>
            </a:prstGeom>
            <a:noFill/>
            <a:ln w="9525">
              <a:noFill/>
              <a:miter lim="800000"/>
              <a:headEnd/>
              <a:tailEnd/>
            </a:ln>
          </p:spPr>
        </p:pic>
        <p:pic>
          <p:nvPicPr>
            <p:cNvPr id="5" name="Picture 8" descr="Overlay-HorizontalBridge.jpg"/>
            <p:cNvPicPr>
              <a:picLocks noChangeAspect="1"/>
            </p:cNvPicPr>
            <p:nvPr userDrawn="1"/>
          </p:nvPicPr>
          <p:blipFill>
            <a:blip r:embed="rId3"/>
            <a:srcRect/>
            <a:stretch>
              <a:fillRect/>
            </a:stretch>
          </p:blipFill>
          <p:spPr bwMode="auto">
            <a:xfrm>
              <a:off x="0" y="1372650"/>
              <a:ext cx="9144000" cy="267891"/>
            </a:xfrm>
            <a:prstGeom prst="rect">
              <a:avLst/>
            </a:prstGeom>
            <a:noFill/>
            <a:ln w="9525">
              <a:noFill/>
              <a:miter lim="800000"/>
              <a:headEnd/>
              <a:tailEnd/>
            </a:ln>
          </p:spPr>
        </p:pic>
      </p:grpSp>
      <p:sp>
        <p:nvSpPr>
          <p:cNvPr id="2" name="Title 1"/>
          <p:cNvSpPr>
            <a:spLocks noGrp="1"/>
          </p:cNvSpPr>
          <p:nvPr>
            <p:ph type="title"/>
          </p:nvPr>
        </p:nvSpPr>
        <p:spPr/>
        <p:txBody>
          <a:bodyPr/>
          <a:lstStyle/>
          <a:p>
            <a:r>
              <a:rPr lang="en-US"/>
              <a:t>Click to edit Master title style</a:t>
            </a:r>
            <a:endParaRPr/>
          </a:p>
        </p:txBody>
      </p:sp>
      <p:sp>
        <p:nvSpPr>
          <p:cNvPr id="6" name="Date Placeholder 2"/>
          <p:cNvSpPr>
            <a:spLocks noGrp="1"/>
          </p:cNvSpPr>
          <p:nvPr>
            <p:ph type="dt" sz="half" idx="10"/>
          </p:nvPr>
        </p:nvSpPr>
        <p:spPr/>
        <p:txBody>
          <a:bodyPr/>
          <a:lstStyle>
            <a:lvl1pPr>
              <a:defRPr/>
            </a:lvl1pPr>
          </a:lstStyle>
          <a:p>
            <a:pPr>
              <a:defRPr/>
            </a:pPr>
            <a:endParaRPr lang="en-US" dirty="0"/>
          </a:p>
        </p:txBody>
      </p:sp>
      <p:sp>
        <p:nvSpPr>
          <p:cNvPr id="7" name="Footer Placeholder 3"/>
          <p:cNvSpPr>
            <a:spLocks noGrp="1"/>
          </p:cNvSpPr>
          <p:nvPr>
            <p:ph type="ftr" sz="quarter" idx="11"/>
          </p:nvPr>
        </p:nvSpPr>
        <p:spPr/>
        <p:txBody>
          <a:bodyPr/>
          <a:lstStyle>
            <a:lvl1pPr>
              <a:defRPr/>
            </a:lvl1pPr>
          </a:lstStyle>
          <a:p>
            <a:pPr>
              <a:defRPr/>
            </a:pPr>
            <a:r>
              <a:rPr lang="en-US"/>
              <a:t>© 2020 Pearson Education, Inc., Hoboken, NJ. All rights reserved.  </a:t>
            </a:r>
            <a:endParaRPr lang="en-US" dirty="0"/>
          </a:p>
        </p:txBody>
      </p:sp>
      <p:sp>
        <p:nvSpPr>
          <p:cNvPr id="8" name="Slide Number Placeholder 4"/>
          <p:cNvSpPr>
            <a:spLocks noGrp="1"/>
          </p:cNvSpPr>
          <p:nvPr>
            <p:ph type="sldNum" sz="quarter" idx="12"/>
          </p:nvPr>
        </p:nvSpPr>
        <p:spPr/>
        <p:txBody>
          <a:bodyPr/>
          <a:lstStyle>
            <a:lvl1pPr>
              <a:defRPr/>
            </a:lvl1pPr>
          </a:lstStyle>
          <a:p>
            <a:pPr>
              <a:defRPr/>
            </a:pPr>
            <a:fld id="{0130744C-4E5E-B44F-858E-4DFAADC16921}" type="slidenum">
              <a:rPr lang="en-US"/>
              <a:pPr>
                <a:defRPr/>
              </a:pPr>
              <a:t>‹#›</a:t>
            </a:fld>
            <a:endParaRPr lang="en-US"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6" descr="Overlay-Blank.jpg"/>
          <p:cNvPicPr>
            <a:picLocks noChangeAspect="1"/>
          </p:cNvPicPr>
          <p:nvPr/>
        </p:nvPicPr>
        <p:blipFill>
          <a:blip r:embed="rId2"/>
          <a:srcRect/>
          <a:stretch>
            <a:fillRect/>
          </a:stretch>
        </p:blipFill>
        <p:spPr bwMode="auto">
          <a:xfrm>
            <a:off x="0" y="0"/>
            <a:ext cx="9144000" cy="6858000"/>
          </a:xfrm>
          <a:prstGeom prst="rect">
            <a:avLst/>
          </a:prstGeom>
          <a:noFill/>
          <a:ln w="9525">
            <a:noFill/>
            <a:miter lim="800000"/>
            <a:headEnd/>
            <a:tailEnd/>
          </a:ln>
        </p:spPr>
      </p:pic>
      <p:sp>
        <p:nvSpPr>
          <p:cNvPr id="3" name="Date Placeholder 1"/>
          <p:cNvSpPr>
            <a:spLocks noGrp="1"/>
          </p:cNvSpPr>
          <p:nvPr>
            <p:ph type="dt" sz="half" idx="10"/>
          </p:nvPr>
        </p:nvSpPr>
        <p:spPr/>
        <p:txBody>
          <a:bodyPr/>
          <a:lstStyle>
            <a:lvl1pPr>
              <a:defRPr/>
            </a:lvl1pPr>
          </a:lstStyle>
          <a:p>
            <a:pPr>
              <a:defRPr/>
            </a:pPr>
            <a:endParaRPr lang="en-US" dirty="0"/>
          </a:p>
        </p:txBody>
      </p:sp>
      <p:sp>
        <p:nvSpPr>
          <p:cNvPr id="4" name="Footer Placeholder 2"/>
          <p:cNvSpPr>
            <a:spLocks noGrp="1"/>
          </p:cNvSpPr>
          <p:nvPr>
            <p:ph type="ftr" sz="quarter" idx="11"/>
          </p:nvPr>
        </p:nvSpPr>
        <p:spPr/>
        <p:txBody>
          <a:bodyPr/>
          <a:lstStyle>
            <a:lvl1pPr>
              <a:defRPr/>
            </a:lvl1pPr>
          </a:lstStyle>
          <a:p>
            <a:pPr>
              <a:defRPr/>
            </a:pPr>
            <a:r>
              <a:rPr lang="en-US"/>
              <a:t>© 2020 Pearson Education, Inc., Hoboken, NJ. All rights reserved.  </a:t>
            </a:r>
            <a:endParaRPr lang="en-US" dirty="0"/>
          </a:p>
        </p:txBody>
      </p:sp>
      <p:sp>
        <p:nvSpPr>
          <p:cNvPr id="5" name="Slide Number Placeholder 3"/>
          <p:cNvSpPr>
            <a:spLocks noGrp="1"/>
          </p:cNvSpPr>
          <p:nvPr>
            <p:ph type="sldNum" sz="quarter" idx="12"/>
          </p:nvPr>
        </p:nvSpPr>
        <p:spPr/>
        <p:txBody>
          <a:bodyPr/>
          <a:lstStyle>
            <a:lvl1pPr>
              <a:defRPr/>
            </a:lvl1pPr>
          </a:lstStyle>
          <a:p>
            <a:pPr>
              <a:defRPr/>
            </a:pPr>
            <a:fld id="{F850C4C7-E6BB-984E-935A-7BAFFF217E53}" type="slidenum">
              <a:rPr lang="en-US"/>
              <a:pPr>
                <a:defRPr/>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a:t>Click to edit Master title style</a:t>
            </a:r>
            <a:endParaRPr lang="en-US"/>
          </a:p>
        </p:txBody>
      </p:sp>
      <p:sp>
        <p:nvSpPr>
          <p:cNvPr id="3" name="Content Placeholder 2"/>
          <p:cNvSpPr>
            <a:spLocks noGrp="1"/>
          </p:cNvSpPr>
          <p:nvPr>
            <p:ph idx="1"/>
          </p:nvPr>
        </p:nvSpPr>
        <p:spPr/>
        <p:txBody>
          <a:body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4" name="Rectangle 67"/>
          <p:cNvSpPr>
            <a:spLocks noGrp="1" noChangeArrowheads="1"/>
          </p:cNvSpPr>
          <p:nvPr>
            <p:ph type="dt" sz="half" idx="10"/>
          </p:nvPr>
        </p:nvSpPr>
        <p:spPr>
          <a:ln/>
        </p:spPr>
        <p:txBody>
          <a:bodyPr/>
          <a:lstStyle>
            <a:lvl1pPr>
              <a:defRPr/>
            </a:lvl1pPr>
          </a:lstStyle>
          <a:p>
            <a:pPr>
              <a:defRPr/>
            </a:pPr>
            <a:endParaRPr lang="en-US" dirty="0"/>
          </a:p>
        </p:txBody>
      </p:sp>
      <p:sp>
        <p:nvSpPr>
          <p:cNvPr id="5" name="Rectangle 68"/>
          <p:cNvSpPr>
            <a:spLocks noGrp="1" noChangeArrowheads="1"/>
          </p:cNvSpPr>
          <p:nvPr>
            <p:ph type="ftr" sz="quarter" idx="11"/>
          </p:nvPr>
        </p:nvSpPr>
        <p:spPr>
          <a:ln/>
        </p:spPr>
        <p:txBody>
          <a:bodyPr/>
          <a:lstStyle>
            <a:lvl1pPr>
              <a:defRPr/>
            </a:lvl1pPr>
          </a:lstStyle>
          <a:p>
            <a:pPr>
              <a:defRPr/>
            </a:pPr>
            <a:r>
              <a:rPr lang="en-US"/>
              <a:t>© 2020 Pearson Education, Inc., Hoboken, NJ. All rights reserved.  </a:t>
            </a:r>
            <a:endParaRPr lang="en-US" dirty="0"/>
          </a:p>
        </p:txBody>
      </p:sp>
      <p:sp>
        <p:nvSpPr>
          <p:cNvPr id="6" name="Rectangle 69"/>
          <p:cNvSpPr>
            <a:spLocks noGrp="1" noChangeArrowheads="1"/>
          </p:cNvSpPr>
          <p:nvPr>
            <p:ph type="sldNum" sz="quarter" idx="12"/>
          </p:nvPr>
        </p:nvSpPr>
        <p:spPr>
          <a:ln/>
        </p:spPr>
        <p:txBody>
          <a:bodyPr/>
          <a:lstStyle>
            <a:lvl1pPr>
              <a:defRPr/>
            </a:lvl1pPr>
          </a:lstStyle>
          <a:p>
            <a:pPr>
              <a:defRPr/>
            </a:pPr>
            <a:fld id="{8F1728BE-13F3-5C48-BF2B-9575571F86CC}" type="slidenum">
              <a:rPr lang="en-US"/>
              <a:pPr>
                <a:defRPr/>
              </a:pPr>
              <a:t>‹#›</a:t>
            </a:fld>
            <a:endParaRPr 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5" name="Group 11"/>
          <p:cNvGrpSpPr>
            <a:grpSpLocks/>
          </p:cNvGrpSpPr>
          <p:nvPr/>
        </p:nvGrpSpPr>
        <p:grpSpPr bwMode="auto">
          <a:xfrm>
            <a:off x="4267200" y="0"/>
            <a:ext cx="4876800" cy="6858000"/>
            <a:chOff x="4267200" y="0"/>
            <a:chExt cx="4876800" cy="6858000"/>
          </a:xfrm>
        </p:grpSpPr>
        <p:pic>
          <p:nvPicPr>
            <p:cNvPr id="6" name="Picture 7" descr="Overlay-Blank.jpg"/>
            <p:cNvPicPr>
              <a:picLocks noChangeAspect="1"/>
            </p:cNvPicPr>
            <p:nvPr userDrawn="1"/>
          </p:nvPicPr>
          <p:blipFill>
            <a:blip r:embed="rId2"/>
            <a:srcRect l="4301" r="46875"/>
            <a:stretch>
              <a:fillRect/>
            </a:stretch>
          </p:blipFill>
          <p:spPr bwMode="auto">
            <a:xfrm>
              <a:off x="4495800" y="0"/>
              <a:ext cx="4648200" cy="6858000"/>
            </a:xfrm>
            <a:prstGeom prst="rect">
              <a:avLst/>
            </a:prstGeom>
            <a:noFill/>
            <a:ln w="9525">
              <a:noFill/>
              <a:miter lim="800000"/>
              <a:headEnd/>
              <a:tailEnd/>
            </a:ln>
          </p:spPr>
        </p:pic>
        <p:pic>
          <p:nvPicPr>
            <p:cNvPr id="7" name="Picture 8" descr="Overlay-VerticalBridge.jpg"/>
            <p:cNvPicPr>
              <a:picLocks noChangeAspect="1"/>
            </p:cNvPicPr>
            <p:nvPr userDrawn="1"/>
          </p:nvPicPr>
          <p:blipFill>
            <a:blip r:embed="rId3"/>
            <a:srcRect/>
            <a:stretch>
              <a:fillRect/>
            </a:stretch>
          </p:blipFill>
          <p:spPr bwMode="auto">
            <a:xfrm flipH="1">
              <a:off x="4267200" y="0"/>
              <a:ext cx="267891" cy="6858000"/>
            </a:xfrm>
            <a:prstGeom prst="rect">
              <a:avLst/>
            </a:prstGeom>
            <a:noFill/>
            <a:ln w="9525">
              <a:noFill/>
              <a:miter lim="800000"/>
              <a:headEnd/>
              <a:tailEnd/>
            </a:ln>
          </p:spPr>
        </p:pic>
      </p:grpSp>
      <p:sp>
        <p:nvSpPr>
          <p:cNvPr id="2" name="Title 1"/>
          <p:cNvSpPr>
            <a:spLocks noGrp="1"/>
          </p:cNvSpPr>
          <p:nvPr>
            <p:ph type="title"/>
          </p:nvPr>
        </p:nvSpPr>
        <p:spPr>
          <a:xfrm>
            <a:off x="381000" y="609600"/>
            <a:ext cx="3612776" cy="1537447"/>
          </a:xfrm>
        </p:spPr>
        <p:txBody>
          <a:bodyPr anchor="b"/>
          <a:lstStyle>
            <a:lvl1pPr algn="ctr">
              <a:lnSpc>
                <a:spcPct val="100000"/>
              </a:lnSpc>
              <a:defRPr sz="3600" b="0"/>
            </a:lvl1pPr>
          </a:lstStyle>
          <a:p>
            <a:r>
              <a:rPr lang="en-US"/>
              <a:t>Click to edit Master title style</a:t>
            </a:r>
            <a:endParaRPr/>
          </a:p>
        </p:txBody>
      </p:sp>
      <p:sp>
        <p:nvSpPr>
          <p:cNvPr id="3" name="Content Placeholder 2"/>
          <p:cNvSpPr>
            <a:spLocks noGrp="1"/>
          </p:cNvSpPr>
          <p:nvPr>
            <p:ph idx="1"/>
          </p:nvPr>
        </p:nvSpPr>
        <p:spPr>
          <a:xfrm>
            <a:off x="4885859" y="381001"/>
            <a:ext cx="3813174" cy="5697537"/>
          </a:xfrm>
        </p:spPr>
        <p:txBody>
          <a:bodyPr>
            <a:normAutofit/>
          </a:bodyPr>
          <a:lstStyle>
            <a:lvl1pPr>
              <a:defRPr sz="2400" b="0"/>
            </a:lvl1pPr>
            <a:lvl2pPr>
              <a:defRPr sz="2200" b="0"/>
            </a:lvl2pPr>
            <a:lvl3pPr>
              <a:defRPr sz="2000" b="0"/>
            </a:lvl3pPr>
            <a:lvl4pPr>
              <a:defRPr sz="1800" b="0"/>
            </a:lvl4pPr>
            <a:lvl5pPr>
              <a:defRPr sz="1800" b="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Text Placeholder 3"/>
          <p:cNvSpPr>
            <a:spLocks noGrp="1"/>
          </p:cNvSpPr>
          <p:nvPr>
            <p:ph type="body" sz="half" idx="2"/>
          </p:nvPr>
        </p:nvSpPr>
        <p:spPr>
          <a:xfrm>
            <a:off x="381000" y="2209801"/>
            <a:ext cx="3612776" cy="3200400"/>
          </a:xfrm>
        </p:spPr>
        <p:txBody>
          <a:bodyPr>
            <a:normAutofit/>
          </a:bodyPr>
          <a:lstStyle>
            <a:lvl1pPr marL="0" indent="0" algn="ctr">
              <a:buNone/>
              <a:defRPr sz="1800" b="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4"/>
          <p:cNvSpPr>
            <a:spLocks noGrp="1"/>
          </p:cNvSpPr>
          <p:nvPr>
            <p:ph type="dt" sz="half" idx="10"/>
          </p:nvPr>
        </p:nvSpPr>
        <p:spPr/>
        <p:txBody>
          <a:bodyPr/>
          <a:lstStyle>
            <a:lvl1pPr>
              <a:defRPr/>
            </a:lvl1pPr>
          </a:lstStyle>
          <a:p>
            <a:pPr>
              <a:defRPr/>
            </a:pPr>
            <a:endParaRPr lang="en-US" dirty="0"/>
          </a:p>
        </p:txBody>
      </p:sp>
      <p:sp>
        <p:nvSpPr>
          <p:cNvPr id="9" name="Footer Placeholder 5"/>
          <p:cNvSpPr>
            <a:spLocks noGrp="1"/>
          </p:cNvSpPr>
          <p:nvPr>
            <p:ph type="ftr" sz="quarter" idx="11"/>
          </p:nvPr>
        </p:nvSpPr>
        <p:spPr/>
        <p:txBody>
          <a:bodyPr/>
          <a:lstStyle>
            <a:lvl1pPr>
              <a:defRPr dirty="0">
                <a:solidFill>
                  <a:schemeClr val="tx2"/>
                </a:solidFill>
              </a:defRPr>
            </a:lvl1pPr>
          </a:lstStyle>
          <a:p>
            <a:pPr>
              <a:defRPr/>
            </a:pPr>
            <a:r>
              <a:rPr lang="en-US"/>
              <a:t>© 2020 Pearson Education, Inc., Hoboken, NJ. All rights reserved.  </a:t>
            </a:r>
            <a:endParaRPr lang="en-US" dirty="0"/>
          </a:p>
        </p:txBody>
      </p:sp>
      <p:sp>
        <p:nvSpPr>
          <p:cNvPr id="10" name="Slide Number Placeholder 6"/>
          <p:cNvSpPr>
            <a:spLocks noGrp="1"/>
          </p:cNvSpPr>
          <p:nvPr>
            <p:ph type="sldNum" sz="quarter" idx="12"/>
          </p:nvPr>
        </p:nvSpPr>
        <p:spPr/>
        <p:txBody>
          <a:bodyPr/>
          <a:lstStyle>
            <a:lvl1pPr algn="ctr">
              <a:defRPr smtClean="0">
                <a:solidFill>
                  <a:schemeClr val="tx2">
                    <a:lumMod val="40000"/>
                    <a:lumOff val="60000"/>
                  </a:schemeClr>
                </a:solidFill>
              </a:defRPr>
            </a:lvl1pPr>
          </a:lstStyle>
          <a:p>
            <a:pPr>
              <a:defRPr/>
            </a:pPr>
            <a:fld id="{F471B74E-94C9-3A46-BDDD-4A5C29C0C525}" type="slidenum">
              <a:rPr lang="en-US"/>
              <a:pPr>
                <a:defRPr/>
              </a:pPr>
              <a:t>‹#›</a:t>
            </a:fld>
            <a:endParaRPr lang="en-US" dirty="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5" name="Picture 6" descr="Overlay-Blank.jpg"/>
          <p:cNvPicPr>
            <a:picLocks noChangeAspect="1"/>
          </p:cNvPicPr>
          <p:nvPr/>
        </p:nvPicPr>
        <p:blipFill>
          <a:blip r:embed="rId2"/>
          <a:srcRect/>
          <a:stretch>
            <a:fillRect/>
          </a:stretch>
        </p:blipFill>
        <p:spPr bwMode="auto">
          <a:xfrm>
            <a:off x="0" y="0"/>
            <a:ext cx="9144000" cy="6858000"/>
          </a:xfrm>
          <a:prstGeom prst="rect">
            <a:avLst/>
          </a:prstGeom>
          <a:noFill/>
          <a:ln w="9525">
            <a:noFill/>
            <a:miter lim="800000"/>
            <a:headEnd/>
            <a:tailEnd/>
          </a:ln>
        </p:spPr>
      </p:pic>
      <p:sp>
        <p:nvSpPr>
          <p:cNvPr id="2" name="Title 1"/>
          <p:cNvSpPr>
            <a:spLocks noGrp="1"/>
          </p:cNvSpPr>
          <p:nvPr>
            <p:ph type="title"/>
          </p:nvPr>
        </p:nvSpPr>
        <p:spPr>
          <a:xfrm>
            <a:off x="381000" y="609600"/>
            <a:ext cx="3612822" cy="1536192"/>
          </a:xfrm>
        </p:spPr>
        <p:txBody>
          <a:bodyPr rtlCol="0" anchor="b">
            <a:noAutofit/>
          </a:bodyPr>
          <a:lstStyle>
            <a:lvl1pPr algn="ctr" defTabSz="914400" rtl="0" eaLnBrk="1" latinLnBrk="0" hangingPunct="1">
              <a:lnSpc>
                <a:spcPct val="100000"/>
              </a:lnSpc>
              <a:spcBef>
                <a:spcPct val="0"/>
              </a:spcBef>
              <a:buNone/>
              <a:defRPr sz="3600" b="0" kern="1200">
                <a:solidFill>
                  <a:schemeClr val="tx2"/>
                </a:solidFill>
                <a:latin typeface="+mn-lt"/>
                <a:ea typeface="+mj-ea"/>
                <a:cs typeface="+mj-cs"/>
              </a:defRPr>
            </a:lvl1pPr>
          </a:lstStyle>
          <a:p>
            <a:r>
              <a:rPr lang="en-US"/>
              <a:t>Click to edit Master title style</a:t>
            </a:r>
            <a:endParaRPr/>
          </a:p>
        </p:txBody>
      </p:sp>
      <p:sp>
        <p:nvSpPr>
          <p:cNvPr id="3" name="Picture Placeholder 2"/>
          <p:cNvSpPr>
            <a:spLocks noGrp="1"/>
          </p:cNvSpPr>
          <p:nvPr>
            <p:ph type="pic" idx="1"/>
          </p:nvPr>
        </p:nvSpPr>
        <p:spPr>
          <a:xfrm>
            <a:off x="4873625" y="381000"/>
            <a:ext cx="3813175" cy="5697538"/>
          </a:xfrm>
          <a:solidFill>
            <a:schemeClr val="bg1">
              <a:lumMod val="85000"/>
            </a:schemeClr>
          </a:solidFill>
          <a:ln w="101600">
            <a:solidFill>
              <a:schemeClr val="accent1">
                <a:lumMod val="40000"/>
                <a:lumOff val="60000"/>
                <a:alpha val="40000"/>
              </a:schemeClr>
            </a:solidFill>
            <a:miter lim="800000"/>
          </a:ln>
          <a:effectLst>
            <a:innerShdw blurRad="457200">
              <a:schemeClr val="accent1">
                <a:alpha val="80000"/>
              </a:schemeClr>
            </a:innerShdw>
            <a:softEdge rad="31750"/>
          </a:effectLst>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a:t>Click icon to add picture</a:t>
            </a:r>
            <a:endParaRPr noProof="0" dirty="0"/>
          </a:p>
        </p:txBody>
      </p:sp>
      <p:sp>
        <p:nvSpPr>
          <p:cNvPr id="4" name="Text Placeholder 3"/>
          <p:cNvSpPr>
            <a:spLocks noGrp="1"/>
          </p:cNvSpPr>
          <p:nvPr>
            <p:ph type="body" sz="half" idx="2"/>
          </p:nvPr>
        </p:nvSpPr>
        <p:spPr>
          <a:xfrm>
            <a:off x="379984" y="2209799"/>
            <a:ext cx="3613792" cy="3222625"/>
          </a:xfrm>
        </p:spPr>
        <p:txBody>
          <a:bodyPr rtlCol="0">
            <a:normAutofit/>
          </a:bodyPr>
          <a:lstStyle>
            <a:lvl1pPr marL="0" indent="0" algn="ctr">
              <a:buNone/>
              <a:defRPr sz="1800" b="0" kern="1200">
                <a:solidFill>
                  <a:schemeClr val="tx2"/>
                </a:solidFill>
                <a:latin typeface="+mn-lt"/>
                <a:ea typeface="+mn-ea"/>
                <a:cs typeface="+mn-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Date Placeholder 4"/>
          <p:cNvSpPr>
            <a:spLocks noGrp="1"/>
          </p:cNvSpPr>
          <p:nvPr>
            <p:ph type="dt" sz="half" idx="10"/>
          </p:nvPr>
        </p:nvSpPr>
        <p:spPr/>
        <p:txBody>
          <a:bodyPr/>
          <a:lstStyle>
            <a:lvl1pPr>
              <a:defRPr/>
            </a:lvl1pPr>
          </a:lstStyle>
          <a:p>
            <a:pPr>
              <a:defRPr/>
            </a:pPr>
            <a:endParaRPr lang="en-US" dirty="0"/>
          </a:p>
        </p:txBody>
      </p:sp>
      <p:sp>
        <p:nvSpPr>
          <p:cNvPr id="7" name="Footer Placeholder 5"/>
          <p:cNvSpPr>
            <a:spLocks noGrp="1"/>
          </p:cNvSpPr>
          <p:nvPr>
            <p:ph type="ftr" sz="quarter" idx="11"/>
          </p:nvPr>
        </p:nvSpPr>
        <p:spPr/>
        <p:txBody>
          <a:bodyPr/>
          <a:lstStyle>
            <a:lvl1pPr>
              <a:defRPr/>
            </a:lvl1pPr>
          </a:lstStyle>
          <a:p>
            <a:pPr>
              <a:defRPr/>
            </a:pPr>
            <a:r>
              <a:rPr lang="en-US"/>
              <a:t>© 2020 Pearson Education, Inc., Hoboken, NJ. All rights reserved.  </a:t>
            </a:r>
            <a:endParaRPr lang="en-US" dirty="0"/>
          </a:p>
        </p:txBody>
      </p:sp>
      <p:sp>
        <p:nvSpPr>
          <p:cNvPr id="8" name="Slide Number Placeholder 6"/>
          <p:cNvSpPr>
            <a:spLocks noGrp="1"/>
          </p:cNvSpPr>
          <p:nvPr>
            <p:ph type="sldNum" sz="quarter" idx="12"/>
          </p:nvPr>
        </p:nvSpPr>
        <p:spPr/>
        <p:txBody>
          <a:bodyPr/>
          <a:lstStyle>
            <a:lvl1pPr>
              <a:defRPr/>
            </a:lvl1pPr>
          </a:lstStyle>
          <a:p>
            <a:pPr>
              <a:defRPr/>
            </a:pPr>
            <a:fld id="{3DEC72D9-0234-0849-A78E-7C9F74E65B53}" type="slidenum">
              <a:rPr lang="en-US"/>
              <a:pPr>
                <a:defRPr/>
              </a:pPr>
              <a:t>‹#›</a:t>
            </a:fld>
            <a:endParaRPr lang="en-US"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Alt.">
    <p:spTree>
      <p:nvGrpSpPr>
        <p:cNvPr id="1" name=""/>
        <p:cNvGrpSpPr/>
        <p:nvPr/>
      </p:nvGrpSpPr>
      <p:grpSpPr>
        <a:xfrm>
          <a:off x="0" y="0"/>
          <a:ext cx="0" cy="0"/>
          <a:chOff x="0" y="0"/>
          <a:chExt cx="0" cy="0"/>
        </a:xfrm>
      </p:grpSpPr>
      <p:grpSp>
        <p:nvGrpSpPr>
          <p:cNvPr id="5" name="Group 8"/>
          <p:cNvGrpSpPr>
            <a:grpSpLocks/>
          </p:cNvGrpSpPr>
          <p:nvPr/>
        </p:nvGrpSpPr>
        <p:grpSpPr bwMode="auto">
          <a:xfrm>
            <a:off x="4267200" y="0"/>
            <a:ext cx="4876800" cy="6858000"/>
            <a:chOff x="4267200" y="0"/>
            <a:chExt cx="4876800" cy="6858000"/>
          </a:xfrm>
        </p:grpSpPr>
        <p:pic>
          <p:nvPicPr>
            <p:cNvPr id="6" name="Picture 7" descr="Overlay-Blank.jpg"/>
            <p:cNvPicPr>
              <a:picLocks noChangeAspect="1"/>
            </p:cNvPicPr>
            <p:nvPr userDrawn="1"/>
          </p:nvPicPr>
          <p:blipFill>
            <a:blip r:embed="rId2"/>
            <a:srcRect l="4301" r="46875"/>
            <a:stretch>
              <a:fillRect/>
            </a:stretch>
          </p:blipFill>
          <p:spPr bwMode="auto">
            <a:xfrm>
              <a:off x="4495800" y="0"/>
              <a:ext cx="4648200" cy="6858000"/>
            </a:xfrm>
            <a:prstGeom prst="rect">
              <a:avLst/>
            </a:prstGeom>
            <a:noFill/>
            <a:ln w="9525">
              <a:noFill/>
              <a:miter lim="800000"/>
              <a:headEnd/>
              <a:tailEnd/>
            </a:ln>
          </p:spPr>
        </p:pic>
        <p:pic>
          <p:nvPicPr>
            <p:cNvPr id="7" name="Picture 8" descr="Overlay-VerticalBridge.jpg"/>
            <p:cNvPicPr>
              <a:picLocks noChangeAspect="1"/>
            </p:cNvPicPr>
            <p:nvPr userDrawn="1"/>
          </p:nvPicPr>
          <p:blipFill>
            <a:blip r:embed="rId3"/>
            <a:srcRect/>
            <a:stretch>
              <a:fillRect/>
            </a:stretch>
          </p:blipFill>
          <p:spPr bwMode="auto">
            <a:xfrm flipH="1">
              <a:off x="4267200" y="0"/>
              <a:ext cx="267891" cy="6858000"/>
            </a:xfrm>
            <a:prstGeom prst="rect">
              <a:avLst/>
            </a:prstGeom>
            <a:noFill/>
            <a:ln w="9525">
              <a:noFill/>
              <a:miter lim="800000"/>
              <a:headEnd/>
              <a:tailEnd/>
            </a:ln>
          </p:spPr>
        </p:pic>
      </p:grpSp>
      <p:sp>
        <p:nvSpPr>
          <p:cNvPr id="2" name="Title 1"/>
          <p:cNvSpPr>
            <a:spLocks noGrp="1"/>
          </p:cNvSpPr>
          <p:nvPr>
            <p:ph type="title"/>
          </p:nvPr>
        </p:nvSpPr>
        <p:spPr>
          <a:xfrm>
            <a:off x="381000" y="609600"/>
            <a:ext cx="3612822" cy="1536192"/>
          </a:xfrm>
        </p:spPr>
        <p:txBody>
          <a:bodyPr rtlCol="0" anchor="b">
            <a:noAutofit/>
          </a:bodyPr>
          <a:lstStyle>
            <a:lvl1pPr algn="ctr" defTabSz="914400" rtl="0" eaLnBrk="1" latinLnBrk="0" hangingPunct="1">
              <a:lnSpc>
                <a:spcPct val="100000"/>
              </a:lnSpc>
              <a:spcBef>
                <a:spcPct val="0"/>
              </a:spcBef>
              <a:buNone/>
              <a:defRPr sz="3600" b="0" kern="1200">
                <a:solidFill>
                  <a:schemeClr val="tx2"/>
                </a:solidFill>
                <a:latin typeface="+mn-lt"/>
                <a:ea typeface="+mj-ea"/>
                <a:cs typeface="+mj-cs"/>
              </a:defRPr>
            </a:lvl1pPr>
          </a:lstStyle>
          <a:p>
            <a:r>
              <a:rPr lang="en-US"/>
              <a:t>Click to edit Master title style</a:t>
            </a:r>
            <a:endParaRPr/>
          </a:p>
        </p:txBody>
      </p:sp>
      <p:sp>
        <p:nvSpPr>
          <p:cNvPr id="3" name="Picture Placeholder 2"/>
          <p:cNvSpPr>
            <a:spLocks noGrp="1"/>
          </p:cNvSpPr>
          <p:nvPr>
            <p:ph type="pic" idx="1"/>
          </p:nvPr>
        </p:nvSpPr>
        <p:spPr>
          <a:xfrm>
            <a:off x="4873625" y="381000"/>
            <a:ext cx="3813175" cy="5697538"/>
          </a:xfrm>
          <a:solidFill>
            <a:schemeClr val="bg1">
              <a:lumMod val="85000"/>
            </a:schemeClr>
          </a:solidFill>
          <a:ln w="101600">
            <a:noFill/>
            <a:miter lim="800000"/>
          </a:ln>
          <a:effectLst>
            <a:innerShdw blurRad="457200">
              <a:schemeClr val="tx1">
                <a:lumMod val="50000"/>
                <a:lumOff val="50000"/>
                <a:alpha val="80000"/>
              </a:schemeClr>
            </a:innerShdw>
            <a:softEdge rad="127000"/>
          </a:effectLst>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a:t>Click icon to add picture</a:t>
            </a:r>
            <a:endParaRPr noProof="0" dirty="0"/>
          </a:p>
        </p:txBody>
      </p:sp>
      <p:sp>
        <p:nvSpPr>
          <p:cNvPr id="4" name="Text Placeholder 3"/>
          <p:cNvSpPr>
            <a:spLocks noGrp="1"/>
          </p:cNvSpPr>
          <p:nvPr>
            <p:ph type="body" sz="half" idx="2"/>
          </p:nvPr>
        </p:nvSpPr>
        <p:spPr>
          <a:xfrm>
            <a:off x="379984" y="2209799"/>
            <a:ext cx="3613792" cy="3222625"/>
          </a:xfrm>
        </p:spPr>
        <p:txBody>
          <a:bodyPr rtlCol="0">
            <a:normAutofit/>
          </a:bodyPr>
          <a:lstStyle>
            <a:lvl1pPr marL="0" indent="0" algn="ctr">
              <a:buNone/>
              <a:defRPr sz="1800" b="0" kern="1200">
                <a:solidFill>
                  <a:schemeClr val="tx2"/>
                </a:solidFill>
                <a:latin typeface="+mn-lt"/>
                <a:ea typeface="+mn-ea"/>
                <a:cs typeface="+mn-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4"/>
          <p:cNvSpPr>
            <a:spLocks noGrp="1"/>
          </p:cNvSpPr>
          <p:nvPr>
            <p:ph type="dt" sz="half" idx="10"/>
          </p:nvPr>
        </p:nvSpPr>
        <p:spPr/>
        <p:txBody>
          <a:bodyPr/>
          <a:lstStyle>
            <a:lvl1pPr>
              <a:defRPr/>
            </a:lvl1pPr>
          </a:lstStyle>
          <a:p>
            <a:pPr>
              <a:defRPr/>
            </a:pPr>
            <a:endParaRPr lang="en-US" dirty="0"/>
          </a:p>
        </p:txBody>
      </p:sp>
      <p:sp>
        <p:nvSpPr>
          <p:cNvPr id="9" name="Footer Placeholder 5"/>
          <p:cNvSpPr>
            <a:spLocks noGrp="1"/>
          </p:cNvSpPr>
          <p:nvPr>
            <p:ph type="ftr" sz="quarter" idx="11"/>
          </p:nvPr>
        </p:nvSpPr>
        <p:spPr/>
        <p:txBody>
          <a:bodyPr/>
          <a:lstStyle>
            <a:lvl1pPr>
              <a:defRPr/>
            </a:lvl1pPr>
          </a:lstStyle>
          <a:p>
            <a:pPr>
              <a:defRPr/>
            </a:pPr>
            <a:r>
              <a:rPr lang="en-US"/>
              <a:t>© 2020 Pearson Education, Inc., Hoboken, NJ. All rights reserved.  </a:t>
            </a:r>
            <a:endParaRPr lang="en-US" dirty="0"/>
          </a:p>
        </p:txBody>
      </p:sp>
      <p:sp>
        <p:nvSpPr>
          <p:cNvPr id="10" name="Slide Number Placeholder 6"/>
          <p:cNvSpPr>
            <a:spLocks noGrp="1"/>
          </p:cNvSpPr>
          <p:nvPr>
            <p:ph type="sldNum" sz="quarter" idx="12"/>
          </p:nvPr>
        </p:nvSpPr>
        <p:spPr/>
        <p:txBody>
          <a:bodyPr/>
          <a:lstStyle>
            <a:lvl1pPr>
              <a:defRPr/>
            </a:lvl1pPr>
          </a:lstStyle>
          <a:p>
            <a:pPr>
              <a:defRPr/>
            </a:pPr>
            <a:fld id="{41B14F31-650F-F846-B7A6-35BA09D1AFFB}" type="slidenum">
              <a:rPr lang="en-US"/>
              <a:pPr>
                <a:defRPr/>
              </a:pPr>
              <a:t>‹#›</a:t>
            </a:fld>
            <a:endParaRPr lang="en-US" dirty="0"/>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grpSp>
        <p:nvGrpSpPr>
          <p:cNvPr id="4" name="Group 6"/>
          <p:cNvGrpSpPr>
            <a:grpSpLocks/>
          </p:cNvGrpSpPr>
          <p:nvPr/>
        </p:nvGrpSpPr>
        <p:grpSpPr bwMode="auto">
          <a:xfrm>
            <a:off x="0" y="1373188"/>
            <a:ext cx="9144000" cy="5484812"/>
            <a:chOff x="0" y="1372650"/>
            <a:chExt cx="9144000" cy="5485350"/>
          </a:xfrm>
        </p:grpSpPr>
        <p:pic>
          <p:nvPicPr>
            <p:cNvPr id="5" name="Picture 7" descr="Overlay-Blank.jpg"/>
            <p:cNvPicPr>
              <a:picLocks noChangeAspect="1"/>
            </p:cNvPicPr>
            <p:nvPr userDrawn="1"/>
          </p:nvPicPr>
          <p:blipFill>
            <a:blip r:embed="rId2"/>
            <a:srcRect t="23334"/>
            <a:stretch>
              <a:fillRect/>
            </a:stretch>
          </p:blipFill>
          <p:spPr bwMode="auto">
            <a:xfrm>
              <a:off x="0" y="1600200"/>
              <a:ext cx="9144000" cy="5257800"/>
            </a:xfrm>
            <a:prstGeom prst="rect">
              <a:avLst/>
            </a:prstGeom>
            <a:noFill/>
            <a:ln w="9525">
              <a:noFill/>
              <a:miter lim="800000"/>
              <a:headEnd/>
              <a:tailEnd/>
            </a:ln>
          </p:spPr>
        </p:pic>
        <p:pic>
          <p:nvPicPr>
            <p:cNvPr id="6" name="Picture 8" descr="Overlay-HorizontalBridge.jpg"/>
            <p:cNvPicPr>
              <a:picLocks noChangeAspect="1"/>
            </p:cNvPicPr>
            <p:nvPr userDrawn="1"/>
          </p:nvPicPr>
          <p:blipFill>
            <a:blip r:embed="rId3"/>
            <a:srcRect/>
            <a:stretch>
              <a:fillRect/>
            </a:stretch>
          </p:blipFill>
          <p:spPr bwMode="auto">
            <a:xfrm>
              <a:off x="0" y="1372650"/>
              <a:ext cx="9144000" cy="267891"/>
            </a:xfrm>
            <a:prstGeom prst="rect">
              <a:avLst/>
            </a:prstGeom>
            <a:noFill/>
            <a:ln w="9525">
              <a:noFill/>
              <a:miter lim="800000"/>
              <a:headEnd/>
              <a:tailEnd/>
            </a:ln>
          </p:spPr>
        </p:pic>
      </p:grpSp>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7" name="Date Placeholder 3"/>
          <p:cNvSpPr>
            <a:spLocks noGrp="1"/>
          </p:cNvSpPr>
          <p:nvPr>
            <p:ph type="dt" sz="half" idx="10"/>
          </p:nvPr>
        </p:nvSpPr>
        <p:spPr/>
        <p:txBody>
          <a:bodyPr/>
          <a:lstStyle>
            <a:lvl1pPr>
              <a:defRPr/>
            </a:lvl1pPr>
          </a:lstStyle>
          <a:p>
            <a:pPr>
              <a:defRPr/>
            </a:pPr>
            <a:endParaRPr lang="en-US" dirty="0"/>
          </a:p>
        </p:txBody>
      </p:sp>
      <p:sp>
        <p:nvSpPr>
          <p:cNvPr id="8" name="Footer Placeholder 4"/>
          <p:cNvSpPr>
            <a:spLocks noGrp="1"/>
          </p:cNvSpPr>
          <p:nvPr>
            <p:ph type="ftr" sz="quarter" idx="11"/>
          </p:nvPr>
        </p:nvSpPr>
        <p:spPr/>
        <p:txBody>
          <a:bodyPr/>
          <a:lstStyle>
            <a:lvl1pPr>
              <a:defRPr/>
            </a:lvl1pPr>
          </a:lstStyle>
          <a:p>
            <a:pPr>
              <a:defRPr/>
            </a:pPr>
            <a:r>
              <a:rPr lang="en-US"/>
              <a:t>© 2020 Pearson Education, Inc., Hoboken, NJ. All rights reserved.  </a:t>
            </a:r>
            <a:endParaRPr lang="en-US" dirty="0"/>
          </a:p>
        </p:txBody>
      </p:sp>
      <p:sp>
        <p:nvSpPr>
          <p:cNvPr id="9" name="Slide Number Placeholder 5"/>
          <p:cNvSpPr>
            <a:spLocks noGrp="1"/>
          </p:cNvSpPr>
          <p:nvPr>
            <p:ph type="sldNum" sz="quarter" idx="12"/>
          </p:nvPr>
        </p:nvSpPr>
        <p:spPr/>
        <p:txBody>
          <a:bodyPr/>
          <a:lstStyle>
            <a:lvl1pPr>
              <a:defRPr/>
            </a:lvl1pPr>
          </a:lstStyle>
          <a:p>
            <a:pPr>
              <a:defRPr/>
            </a:pPr>
            <a:fld id="{2B86FEB9-CF7A-B848-AF2F-BE9E1FDF15D2}" type="slidenum">
              <a:rPr lang="en-US"/>
              <a:pPr>
                <a:defRPr/>
              </a:pPr>
              <a:t>‹#›</a:t>
            </a:fld>
            <a:endParaRPr lang="en-US" dirty="0"/>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grpSp>
        <p:nvGrpSpPr>
          <p:cNvPr id="4" name="Group 10"/>
          <p:cNvGrpSpPr>
            <a:grpSpLocks/>
          </p:cNvGrpSpPr>
          <p:nvPr/>
        </p:nvGrpSpPr>
        <p:grpSpPr bwMode="auto">
          <a:xfrm>
            <a:off x="0" y="0"/>
            <a:ext cx="7696200" cy="6858000"/>
            <a:chOff x="0" y="0"/>
            <a:chExt cx="7696200" cy="6858000"/>
          </a:xfrm>
        </p:grpSpPr>
        <p:pic>
          <p:nvPicPr>
            <p:cNvPr id="5" name="Picture 7" descr="Overlay-Blank.jpg"/>
            <p:cNvPicPr>
              <a:picLocks noChangeAspect="1"/>
            </p:cNvPicPr>
            <p:nvPr userDrawn="1"/>
          </p:nvPicPr>
          <p:blipFill>
            <a:blip r:embed="rId2"/>
            <a:srcRect l="1471" r="16862"/>
            <a:stretch>
              <a:fillRect/>
            </a:stretch>
          </p:blipFill>
          <p:spPr bwMode="auto">
            <a:xfrm>
              <a:off x="0" y="0"/>
              <a:ext cx="7467600" cy="6858000"/>
            </a:xfrm>
            <a:prstGeom prst="rect">
              <a:avLst/>
            </a:prstGeom>
            <a:noFill/>
            <a:ln w="9525">
              <a:noFill/>
              <a:miter lim="800000"/>
              <a:headEnd/>
              <a:tailEnd/>
            </a:ln>
          </p:spPr>
        </p:pic>
        <p:pic>
          <p:nvPicPr>
            <p:cNvPr id="6" name="Picture 8" descr="Overlay-VerticalBridge.jpg"/>
            <p:cNvPicPr>
              <a:picLocks noChangeAspect="1"/>
            </p:cNvPicPr>
            <p:nvPr userDrawn="1"/>
          </p:nvPicPr>
          <p:blipFill>
            <a:blip r:embed="rId3"/>
            <a:srcRect/>
            <a:stretch>
              <a:fillRect/>
            </a:stretch>
          </p:blipFill>
          <p:spPr bwMode="auto">
            <a:xfrm>
              <a:off x="7428309" y="0"/>
              <a:ext cx="267891" cy="6858000"/>
            </a:xfrm>
            <a:prstGeom prst="rect">
              <a:avLst/>
            </a:prstGeom>
            <a:noFill/>
            <a:ln w="9525">
              <a:noFill/>
              <a:miter lim="800000"/>
              <a:headEnd/>
              <a:tailEnd/>
            </a:ln>
          </p:spPr>
        </p:pic>
      </p:grpSp>
      <p:sp>
        <p:nvSpPr>
          <p:cNvPr id="2" name="Vertical Title 1"/>
          <p:cNvSpPr>
            <a:spLocks noGrp="1"/>
          </p:cNvSpPr>
          <p:nvPr>
            <p:ph type="title" orient="vert"/>
          </p:nvPr>
        </p:nvSpPr>
        <p:spPr>
          <a:xfrm>
            <a:off x="7620000" y="381001"/>
            <a:ext cx="1447800" cy="5697538"/>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381000" y="381001"/>
            <a:ext cx="6705600" cy="56975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7" name="Date Placeholder 3"/>
          <p:cNvSpPr>
            <a:spLocks noGrp="1"/>
          </p:cNvSpPr>
          <p:nvPr>
            <p:ph type="dt" sz="half" idx="10"/>
          </p:nvPr>
        </p:nvSpPr>
        <p:spPr/>
        <p:txBody>
          <a:bodyPr/>
          <a:lstStyle>
            <a:lvl1pPr>
              <a:defRPr/>
            </a:lvl1pPr>
          </a:lstStyle>
          <a:p>
            <a:pPr>
              <a:defRPr/>
            </a:pPr>
            <a:endParaRPr lang="en-US" dirty="0"/>
          </a:p>
        </p:txBody>
      </p:sp>
      <p:sp>
        <p:nvSpPr>
          <p:cNvPr id="8" name="Footer Placeholder 4"/>
          <p:cNvSpPr>
            <a:spLocks noGrp="1"/>
          </p:cNvSpPr>
          <p:nvPr>
            <p:ph type="ftr" sz="quarter" idx="11"/>
          </p:nvPr>
        </p:nvSpPr>
        <p:spPr/>
        <p:txBody>
          <a:bodyPr/>
          <a:lstStyle>
            <a:lvl1pPr>
              <a:defRPr/>
            </a:lvl1pPr>
          </a:lstStyle>
          <a:p>
            <a:pPr>
              <a:defRPr/>
            </a:pPr>
            <a:r>
              <a:rPr lang="en-US"/>
              <a:t>© 2020 Pearson Education, Inc., Hoboken, NJ. All rights reserved.  </a:t>
            </a:r>
            <a:endParaRPr lang="en-US" dirty="0"/>
          </a:p>
        </p:txBody>
      </p:sp>
      <p:sp>
        <p:nvSpPr>
          <p:cNvPr id="9" name="Slide Number Placeholder 5"/>
          <p:cNvSpPr>
            <a:spLocks noGrp="1"/>
          </p:cNvSpPr>
          <p:nvPr>
            <p:ph type="sldNum" sz="quarter" idx="12"/>
          </p:nvPr>
        </p:nvSpPr>
        <p:spPr/>
        <p:txBody>
          <a:bodyPr/>
          <a:lstStyle>
            <a:lvl1pPr>
              <a:defRPr/>
            </a:lvl1pPr>
          </a:lstStyle>
          <a:p>
            <a:pPr>
              <a:defRPr/>
            </a:pPr>
            <a:fld id="{4F8130B2-53C1-C742-BB72-C65A7D6485DA}" type="slidenum">
              <a:rPr lang="en-US"/>
              <a:pPr>
                <a:defRPr/>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AU"/>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AU"/>
              <a:t>Click to edit Master text styles</a:t>
            </a:r>
          </a:p>
        </p:txBody>
      </p:sp>
      <p:sp>
        <p:nvSpPr>
          <p:cNvPr id="4" name="Rectangle 67"/>
          <p:cNvSpPr>
            <a:spLocks noGrp="1" noChangeArrowheads="1"/>
          </p:cNvSpPr>
          <p:nvPr>
            <p:ph type="dt" sz="half" idx="10"/>
          </p:nvPr>
        </p:nvSpPr>
        <p:spPr>
          <a:ln/>
        </p:spPr>
        <p:txBody>
          <a:bodyPr/>
          <a:lstStyle>
            <a:lvl1pPr>
              <a:defRPr/>
            </a:lvl1pPr>
          </a:lstStyle>
          <a:p>
            <a:pPr>
              <a:defRPr/>
            </a:pPr>
            <a:endParaRPr lang="en-US" dirty="0"/>
          </a:p>
        </p:txBody>
      </p:sp>
      <p:sp>
        <p:nvSpPr>
          <p:cNvPr id="5" name="Rectangle 68"/>
          <p:cNvSpPr>
            <a:spLocks noGrp="1" noChangeArrowheads="1"/>
          </p:cNvSpPr>
          <p:nvPr>
            <p:ph type="ftr" sz="quarter" idx="11"/>
          </p:nvPr>
        </p:nvSpPr>
        <p:spPr>
          <a:ln/>
        </p:spPr>
        <p:txBody>
          <a:bodyPr/>
          <a:lstStyle>
            <a:lvl1pPr>
              <a:defRPr/>
            </a:lvl1pPr>
          </a:lstStyle>
          <a:p>
            <a:pPr>
              <a:defRPr/>
            </a:pPr>
            <a:r>
              <a:rPr lang="en-US"/>
              <a:t>© 2020 Pearson Education, Inc., Hoboken, NJ. All rights reserved.  </a:t>
            </a:r>
            <a:endParaRPr lang="en-US" dirty="0"/>
          </a:p>
        </p:txBody>
      </p:sp>
      <p:sp>
        <p:nvSpPr>
          <p:cNvPr id="6" name="Rectangle 69"/>
          <p:cNvSpPr>
            <a:spLocks noGrp="1" noChangeArrowheads="1"/>
          </p:cNvSpPr>
          <p:nvPr>
            <p:ph type="sldNum" sz="quarter" idx="12"/>
          </p:nvPr>
        </p:nvSpPr>
        <p:spPr>
          <a:ln/>
        </p:spPr>
        <p:txBody>
          <a:bodyPr/>
          <a:lstStyle>
            <a:lvl1pPr>
              <a:defRPr/>
            </a:lvl1pPr>
          </a:lstStyle>
          <a:p>
            <a:pPr>
              <a:defRPr/>
            </a:pPr>
            <a:fld id="{4A7391AD-FBB0-8C4D-BB68-A5A5732327B3}" type="slidenum">
              <a:rPr lang="en-US"/>
              <a:pPr>
                <a:defRPr/>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a:t>Click to edit Master title style</a:t>
            </a:r>
            <a:endParaRPr lang="en-US"/>
          </a:p>
        </p:txBody>
      </p:sp>
      <p:sp>
        <p:nvSpPr>
          <p:cNvPr id="3" name="Content Placeholder 2"/>
          <p:cNvSpPr>
            <a:spLocks noGrp="1"/>
          </p:cNvSpPr>
          <p:nvPr>
            <p:ph sz="half" idx="1"/>
          </p:nvPr>
        </p:nvSpPr>
        <p:spPr>
          <a:xfrm>
            <a:off x="457200" y="1676400"/>
            <a:ext cx="4038600" cy="44545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4" name="Content Placeholder 3"/>
          <p:cNvSpPr>
            <a:spLocks noGrp="1"/>
          </p:cNvSpPr>
          <p:nvPr>
            <p:ph sz="half" idx="2"/>
          </p:nvPr>
        </p:nvSpPr>
        <p:spPr>
          <a:xfrm>
            <a:off x="4648200" y="1676400"/>
            <a:ext cx="4038600" cy="44545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5" name="Rectangle 67"/>
          <p:cNvSpPr>
            <a:spLocks noGrp="1" noChangeArrowheads="1"/>
          </p:cNvSpPr>
          <p:nvPr>
            <p:ph type="dt" sz="half" idx="10"/>
          </p:nvPr>
        </p:nvSpPr>
        <p:spPr>
          <a:ln/>
        </p:spPr>
        <p:txBody>
          <a:bodyPr/>
          <a:lstStyle>
            <a:lvl1pPr>
              <a:defRPr/>
            </a:lvl1pPr>
          </a:lstStyle>
          <a:p>
            <a:pPr>
              <a:defRPr/>
            </a:pPr>
            <a:endParaRPr lang="en-US" dirty="0"/>
          </a:p>
        </p:txBody>
      </p:sp>
      <p:sp>
        <p:nvSpPr>
          <p:cNvPr id="6" name="Rectangle 68"/>
          <p:cNvSpPr>
            <a:spLocks noGrp="1" noChangeArrowheads="1"/>
          </p:cNvSpPr>
          <p:nvPr>
            <p:ph type="ftr" sz="quarter" idx="11"/>
          </p:nvPr>
        </p:nvSpPr>
        <p:spPr>
          <a:ln/>
        </p:spPr>
        <p:txBody>
          <a:bodyPr/>
          <a:lstStyle>
            <a:lvl1pPr>
              <a:defRPr/>
            </a:lvl1pPr>
          </a:lstStyle>
          <a:p>
            <a:pPr>
              <a:defRPr/>
            </a:pPr>
            <a:r>
              <a:rPr lang="en-US"/>
              <a:t>© 2020 Pearson Education, Inc., Hoboken, NJ. All rights reserved.  </a:t>
            </a:r>
            <a:endParaRPr lang="en-US" dirty="0"/>
          </a:p>
        </p:txBody>
      </p:sp>
      <p:sp>
        <p:nvSpPr>
          <p:cNvPr id="7" name="Rectangle 69"/>
          <p:cNvSpPr>
            <a:spLocks noGrp="1" noChangeArrowheads="1"/>
          </p:cNvSpPr>
          <p:nvPr>
            <p:ph type="sldNum" sz="quarter" idx="12"/>
          </p:nvPr>
        </p:nvSpPr>
        <p:spPr>
          <a:ln/>
        </p:spPr>
        <p:txBody>
          <a:bodyPr/>
          <a:lstStyle>
            <a:lvl1pPr>
              <a:defRPr/>
            </a:lvl1pPr>
          </a:lstStyle>
          <a:p>
            <a:pPr>
              <a:defRPr/>
            </a:pPr>
            <a:fld id="{A6F8F0B7-C84B-544F-AF43-D127F19AAF0F}" type="slidenum">
              <a:rPr lang="en-US"/>
              <a:pPr>
                <a:defRPr/>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AU"/>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AU"/>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AU"/>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7" name="Rectangle 67"/>
          <p:cNvSpPr>
            <a:spLocks noGrp="1" noChangeArrowheads="1"/>
          </p:cNvSpPr>
          <p:nvPr>
            <p:ph type="dt" sz="half" idx="10"/>
          </p:nvPr>
        </p:nvSpPr>
        <p:spPr>
          <a:ln/>
        </p:spPr>
        <p:txBody>
          <a:bodyPr/>
          <a:lstStyle>
            <a:lvl1pPr>
              <a:defRPr/>
            </a:lvl1pPr>
          </a:lstStyle>
          <a:p>
            <a:pPr>
              <a:defRPr/>
            </a:pPr>
            <a:endParaRPr lang="en-US" dirty="0"/>
          </a:p>
        </p:txBody>
      </p:sp>
      <p:sp>
        <p:nvSpPr>
          <p:cNvPr id="8" name="Rectangle 68"/>
          <p:cNvSpPr>
            <a:spLocks noGrp="1" noChangeArrowheads="1"/>
          </p:cNvSpPr>
          <p:nvPr>
            <p:ph type="ftr" sz="quarter" idx="11"/>
          </p:nvPr>
        </p:nvSpPr>
        <p:spPr>
          <a:ln/>
        </p:spPr>
        <p:txBody>
          <a:bodyPr/>
          <a:lstStyle>
            <a:lvl1pPr>
              <a:defRPr/>
            </a:lvl1pPr>
          </a:lstStyle>
          <a:p>
            <a:pPr>
              <a:defRPr/>
            </a:pPr>
            <a:r>
              <a:rPr lang="en-US"/>
              <a:t>© 2020 Pearson Education, Inc., Hoboken, NJ. All rights reserved.  </a:t>
            </a:r>
            <a:endParaRPr lang="en-US" dirty="0"/>
          </a:p>
        </p:txBody>
      </p:sp>
      <p:sp>
        <p:nvSpPr>
          <p:cNvPr id="9" name="Rectangle 69"/>
          <p:cNvSpPr>
            <a:spLocks noGrp="1" noChangeArrowheads="1"/>
          </p:cNvSpPr>
          <p:nvPr>
            <p:ph type="sldNum" sz="quarter" idx="12"/>
          </p:nvPr>
        </p:nvSpPr>
        <p:spPr>
          <a:ln/>
        </p:spPr>
        <p:txBody>
          <a:bodyPr/>
          <a:lstStyle>
            <a:lvl1pPr>
              <a:defRPr/>
            </a:lvl1pPr>
          </a:lstStyle>
          <a:p>
            <a:pPr>
              <a:defRPr/>
            </a:pPr>
            <a:fld id="{213542E5-7711-274C-9064-F2FD825F3790}" type="slidenum">
              <a:rPr lang="en-US"/>
              <a:pPr>
                <a:defRPr/>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a:t>Click to edit Master title style</a:t>
            </a:r>
            <a:endParaRPr lang="en-US"/>
          </a:p>
        </p:txBody>
      </p:sp>
      <p:sp>
        <p:nvSpPr>
          <p:cNvPr id="3" name="Rectangle 67"/>
          <p:cNvSpPr>
            <a:spLocks noGrp="1" noChangeArrowheads="1"/>
          </p:cNvSpPr>
          <p:nvPr>
            <p:ph type="dt" sz="half" idx="10"/>
          </p:nvPr>
        </p:nvSpPr>
        <p:spPr>
          <a:ln/>
        </p:spPr>
        <p:txBody>
          <a:bodyPr/>
          <a:lstStyle>
            <a:lvl1pPr>
              <a:defRPr/>
            </a:lvl1pPr>
          </a:lstStyle>
          <a:p>
            <a:pPr>
              <a:defRPr/>
            </a:pPr>
            <a:endParaRPr lang="en-US" dirty="0"/>
          </a:p>
        </p:txBody>
      </p:sp>
      <p:sp>
        <p:nvSpPr>
          <p:cNvPr id="4" name="Rectangle 68"/>
          <p:cNvSpPr>
            <a:spLocks noGrp="1" noChangeArrowheads="1"/>
          </p:cNvSpPr>
          <p:nvPr>
            <p:ph type="ftr" sz="quarter" idx="11"/>
          </p:nvPr>
        </p:nvSpPr>
        <p:spPr>
          <a:ln/>
        </p:spPr>
        <p:txBody>
          <a:bodyPr/>
          <a:lstStyle>
            <a:lvl1pPr>
              <a:defRPr/>
            </a:lvl1pPr>
          </a:lstStyle>
          <a:p>
            <a:pPr>
              <a:defRPr/>
            </a:pPr>
            <a:r>
              <a:rPr lang="en-US"/>
              <a:t>© 2020 Pearson Education, Inc., Hoboken, NJ. All rights reserved.  </a:t>
            </a:r>
            <a:endParaRPr lang="en-US" dirty="0"/>
          </a:p>
        </p:txBody>
      </p:sp>
      <p:sp>
        <p:nvSpPr>
          <p:cNvPr id="5" name="Rectangle 69"/>
          <p:cNvSpPr>
            <a:spLocks noGrp="1" noChangeArrowheads="1"/>
          </p:cNvSpPr>
          <p:nvPr>
            <p:ph type="sldNum" sz="quarter" idx="12"/>
          </p:nvPr>
        </p:nvSpPr>
        <p:spPr>
          <a:ln/>
        </p:spPr>
        <p:txBody>
          <a:bodyPr/>
          <a:lstStyle>
            <a:lvl1pPr>
              <a:defRPr/>
            </a:lvl1pPr>
          </a:lstStyle>
          <a:p>
            <a:pPr>
              <a:defRPr/>
            </a:pPr>
            <a:fld id="{1DD8B53D-80EA-0E43-9756-1F936B3CBF80}" type="slidenum">
              <a:rPr lang="en-US"/>
              <a:pPr>
                <a:defRPr/>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7"/>
          <p:cNvSpPr>
            <a:spLocks noGrp="1" noChangeArrowheads="1"/>
          </p:cNvSpPr>
          <p:nvPr>
            <p:ph type="dt" sz="half" idx="10"/>
          </p:nvPr>
        </p:nvSpPr>
        <p:spPr>
          <a:ln/>
        </p:spPr>
        <p:txBody>
          <a:bodyPr/>
          <a:lstStyle>
            <a:lvl1pPr>
              <a:defRPr/>
            </a:lvl1pPr>
          </a:lstStyle>
          <a:p>
            <a:pPr>
              <a:defRPr/>
            </a:pPr>
            <a:endParaRPr lang="en-US" dirty="0"/>
          </a:p>
        </p:txBody>
      </p:sp>
      <p:sp>
        <p:nvSpPr>
          <p:cNvPr id="3" name="Rectangle 68"/>
          <p:cNvSpPr>
            <a:spLocks noGrp="1" noChangeArrowheads="1"/>
          </p:cNvSpPr>
          <p:nvPr>
            <p:ph type="ftr" sz="quarter" idx="11"/>
          </p:nvPr>
        </p:nvSpPr>
        <p:spPr>
          <a:ln/>
        </p:spPr>
        <p:txBody>
          <a:bodyPr/>
          <a:lstStyle>
            <a:lvl1pPr>
              <a:defRPr/>
            </a:lvl1pPr>
          </a:lstStyle>
          <a:p>
            <a:pPr>
              <a:defRPr/>
            </a:pPr>
            <a:r>
              <a:rPr lang="en-US"/>
              <a:t>© 2020 Pearson Education, Inc., Hoboken, NJ. All rights reserved.  </a:t>
            </a:r>
            <a:endParaRPr lang="en-US" dirty="0"/>
          </a:p>
        </p:txBody>
      </p:sp>
      <p:sp>
        <p:nvSpPr>
          <p:cNvPr id="4" name="Rectangle 69"/>
          <p:cNvSpPr>
            <a:spLocks noGrp="1" noChangeArrowheads="1"/>
          </p:cNvSpPr>
          <p:nvPr>
            <p:ph type="sldNum" sz="quarter" idx="12"/>
          </p:nvPr>
        </p:nvSpPr>
        <p:spPr>
          <a:ln/>
        </p:spPr>
        <p:txBody>
          <a:bodyPr/>
          <a:lstStyle>
            <a:lvl1pPr>
              <a:defRPr/>
            </a:lvl1pPr>
          </a:lstStyle>
          <a:p>
            <a:pPr>
              <a:defRPr/>
            </a:pPr>
            <a:fld id="{12990D61-A373-C24C-B050-86EED6ABECCA}" type="slidenum">
              <a:rPr lang="en-US"/>
              <a:pPr>
                <a:defRPr/>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AU"/>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AU"/>
              <a:t>Click to edit Master text styles</a:t>
            </a:r>
          </a:p>
        </p:txBody>
      </p:sp>
      <p:sp>
        <p:nvSpPr>
          <p:cNvPr id="5" name="Rectangle 67"/>
          <p:cNvSpPr>
            <a:spLocks noGrp="1" noChangeArrowheads="1"/>
          </p:cNvSpPr>
          <p:nvPr>
            <p:ph type="dt" sz="half" idx="10"/>
          </p:nvPr>
        </p:nvSpPr>
        <p:spPr>
          <a:ln/>
        </p:spPr>
        <p:txBody>
          <a:bodyPr/>
          <a:lstStyle>
            <a:lvl1pPr>
              <a:defRPr/>
            </a:lvl1pPr>
          </a:lstStyle>
          <a:p>
            <a:pPr>
              <a:defRPr/>
            </a:pPr>
            <a:endParaRPr lang="en-US" dirty="0"/>
          </a:p>
        </p:txBody>
      </p:sp>
      <p:sp>
        <p:nvSpPr>
          <p:cNvPr id="6" name="Rectangle 68"/>
          <p:cNvSpPr>
            <a:spLocks noGrp="1" noChangeArrowheads="1"/>
          </p:cNvSpPr>
          <p:nvPr>
            <p:ph type="ftr" sz="quarter" idx="11"/>
          </p:nvPr>
        </p:nvSpPr>
        <p:spPr>
          <a:ln/>
        </p:spPr>
        <p:txBody>
          <a:bodyPr/>
          <a:lstStyle>
            <a:lvl1pPr>
              <a:defRPr/>
            </a:lvl1pPr>
          </a:lstStyle>
          <a:p>
            <a:pPr>
              <a:defRPr/>
            </a:pPr>
            <a:r>
              <a:rPr lang="en-US"/>
              <a:t>© 2020 Pearson Education, Inc., Hoboken, NJ. All rights reserved.  </a:t>
            </a:r>
            <a:endParaRPr lang="en-US" dirty="0"/>
          </a:p>
        </p:txBody>
      </p:sp>
      <p:sp>
        <p:nvSpPr>
          <p:cNvPr id="7" name="Rectangle 69"/>
          <p:cNvSpPr>
            <a:spLocks noGrp="1" noChangeArrowheads="1"/>
          </p:cNvSpPr>
          <p:nvPr>
            <p:ph type="sldNum" sz="quarter" idx="12"/>
          </p:nvPr>
        </p:nvSpPr>
        <p:spPr>
          <a:ln/>
        </p:spPr>
        <p:txBody>
          <a:bodyPr/>
          <a:lstStyle>
            <a:lvl1pPr>
              <a:defRPr/>
            </a:lvl1pPr>
          </a:lstStyle>
          <a:p>
            <a:pPr>
              <a:defRPr/>
            </a:pPr>
            <a:fld id="{6BB999EC-4631-C441-897A-CD82D52C780D}" type="slidenum">
              <a:rPr lang="en-US"/>
              <a:pPr>
                <a:defRPr/>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AU"/>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AU"/>
              <a:t>Click to edit Master text styles</a:t>
            </a:r>
          </a:p>
        </p:txBody>
      </p:sp>
      <p:sp>
        <p:nvSpPr>
          <p:cNvPr id="5" name="Rectangle 67"/>
          <p:cNvSpPr>
            <a:spLocks noGrp="1" noChangeArrowheads="1"/>
          </p:cNvSpPr>
          <p:nvPr>
            <p:ph type="dt" sz="half" idx="10"/>
          </p:nvPr>
        </p:nvSpPr>
        <p:spPr>
          <a:ln/>
        </p:spPr>
        <p:txBody>
          <a:bodyPr/>
          <a:lstStyle>
            <a:lvl1pPr>
              <a:defRPr/>
            </a:lvl1pPr>
          </a:lstStyle>
          <a:p>
            <a:pPr>
              <a:defRPr/>
            </a:pPr>
            <a:endParaRPr lang="en-US" dirty="0"/>
          </a:p>
        </p:txBody>
      </p:sp>
      <p:sp>
        <p:nvSpPr>
          <p:cNvPr id="6" name="Rectangle 68"/>
          <p:cNvSpPr>
            <a:spLocks noGrp="1" noChangeArrowheads="1"/>
          </p:cNvSpPr>
          <p:nvPr>
            <p:ph type="ftr" sz="quarter" idx="11"/>
          </p:nvPr>
        </p:nvSpPr>
        <p:spPr>
          <a:ln/>
        </p:spPr>
        <p:txBody>
          <a:bodyPr/>
          <a:lstStyle>
            <a:lvl1pPr>
              <a:defRPr/>
            </a:lvl1pPr>
          </a:lstStyle>
          <a:p>
            <a:pPr>
              <a:defRPr/>
            </a:pPr>
            <a:r>
              <a:rPr lang="en-US"/>
              <a:t>© 2020 Pearson Education, Inc., Hoboken, NJ. All rights reserved.  </a:t>
            </a:r>
            <a:endParaRPr lang="en-US" dirty="0"/>
          </a:p>
        </p:txBody>
      </p:sp>
      <p:sp>
        <p:nvSpPr>
          <p:cNvPr id="7" name="Rectangle 69"/>
          <p:cNvSpPr>
            <a:spLocks noGrp="1" noChangeArrowheads="1"/>
          </p:cNvSpPr>
          <p:nvPr>
            <p:ph type="sldNum" sz="quarter" idx="12"/>
          </p:nvPr>
        </p:nvSpPr>
        <p:spPr>
          <a:ln/>
        </p:spPr>
        <p:txBody>
          <a:bodyPr/>
          <a:lstStyle>
            <a:lvl1pPr>
              <a:defRPr/>
            </a:lvl1pPr>
          </a:lstStyle>
          <a:p>
            <a:pPr>
              <a:defRPr/>
            </a:pPr>
            <a:fld id="{FC89AD03-3688-5644-8210-750C3F3CC70F}" type="slidenum">
              <a:rPr lang="en-US"/>
              <a:pPr>
                <a:defRPr/>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2"/>
          <p:cNvGrpSpPr>
            <a:grpSpLocks/>
          </p:cNvGrpSpPr>
          <p:nvPr/>
        </p:nvGrpSpPr>
        <p:grpSpPr bwMode="auto">
          <a:xfrm>
            <a:off x="3175" y="4267200"/>
            <a:ext cx="9140825" cy="2590800"/>
            <a:chOff x="2" y="2688"/>
            <a:chExt cx="5758" cy="1632"/>
          </a:xfrm>
        </p:grpSpPr>
        <p:sp>
          <p:nvSpPr>
            <p:cNvPr id="88067" name="Freeform 3"/>
            <p:cNvSpPr>
              <a:spLocks/>
            </p:cNvSpPr>
            <p:nvPr/>
          </p:nvSpPr>
          <p:spPr bwMode="hidden">
            <a:xfrm>
              <a:off x="2" y="2688"/>
              <a:ext cx="5758" cy="1632"/>
            </a:xfrm>
            <a:custGeom>
              <a:avLst/>
              <a:gdLst/>
              <a:ahLst/>
              <a:cxnLst>
                <a:cxn ang="0">
                  <a:pos x="5740" y="4316"/>
                </a:cxn>
                <a:cxn ang="0">
                  <a:pos x="0" y="4316"/>
                </a:cxn>
                <a:cxn ang="0">
                  <a:pos x="0" y="0"/>
                </a:cxn>
                <a:cxn ang="0">
                  <a:pos x="5740" y="0"/>
                </a:cxn>
                <a:cxn ang="0">
                  <a:pos x="5740" y="4316"/>
                </a:cxn>
                <a:cxn ang="0">
                  <a:pos x="5740" y="4316"/>
                </a:cxn>
              </a:cxnLst>
              <a:rect l="0" t="0" r="r" b="b"/>
              <a:pathLst>
                <a:path w="5740" h="4316">
                  <a:moveTo>
                    <a:pt x="5740" y="4316"/>
                  </a:moveTo>
                  <a:lnTo>
                    <a:pt x="0" y="4316"/>
                  </a:lnTo>
                  <a:lnTo>
                    <a:pt x="0" y="0"/>
                  </a:lnTo>
                  <a:lnTo>
                    <a:pt x="5740" y="0"/>
                  </a:lnTo>
                  <a:lnTo>
                    <a:pt x="5740" y="4316"/>
                  </a:lnTo>
                  <a:lnTo>
                    <a:pt x="5740" y="4316"/>
                  </a:lnTo>
                  <a:close/>
                </a:path>
              </a:pathLst>
            </a:custGeom>
            <a:gradFill rotWithShape="0">
              <a:gsLst>
                <a:gs pos="0">
                  <a:schemeClr val="bg1"/>
                </a:gs>
                <a:gs pos="100000">
                  <a:schemeClr val="accent1"/>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grpSp>
          <p:nvGrpSpPr>
            <p:cNvPr id="1033" name="Group 4"/>
            <p:cNvGrpSpPr>
              <a:grpSpLocks/>
            </p:cNvGrpSpPr>
            <p:nvPr/>
          </p:nvGrpSpPr>
          <p:grpSpPr bwMode="auto">
            <a:xfrm>
              <a:off x="1776" y="3024"/>
              <a:ext cx="3929" cy="1290"/>
              <a:chOff x="1776" y="3024"/>
              <a:chExt cx="3929" cy="1290"/>
            </a:xfrm>
          </p:grpSpPr>
          <p:grpSp>
            <p:nvGrpSpPr>
              <p:cNvPr id="1034" name="Group 5"/>
              <p:cNvGrpSpPr>
                <a:grpSpLocks/>
              </p:cNvGrpSpPr>
              <p:nvPr userDrawn="1"/>
            </p:nvGrpSpPr>
            <p:grpSpPr bwMode="auto">
              <a:xfrm>
                <a:off x="2268" y="3934"/>
                <a:ext cx="638" cy="377"/>
                <a:chOff x="2268" y="3934"/>
                <a:chExt cx="638" cy="377"/>
              </a:xfrm>
            </p:grpSpPr>
            <p:sp>
              <p:nvSpPr>
                <p:cNvPr id="88070" name="Oval 6"/>
                <p:cNvSpPr>
                  <a:spLocks noChangeArrowheads="1"/>
                </p:cNvSpPr>
                <p:nvPr/>
              </p:nvSpPr>
              <p:spPr bwMode="hidden">
                <a:xfrm>
                  <a:off x="2268" y="3934"/>
                  <a:ext cx="638" cy="377"/>
                </a:xfrm>
                <a:prstGeom prst="ellipse">
                  <a:avLst/>
                </a:prstGeom>
                <a:gradFill rotWithShape="0">
                  <a:gsLst>
                    <a:gs pos="0">
                      <a:schemeClr val="accent1">
                        <a:gamma/>
                        <a:shade val="87843"/>
                        <a:invGamma/>
                      </a:schemeClr>
                    </a:gs>
                    <a:gs pos="100000">
                      <a:schemeClr val="accent1"/>
                    </a:gs>
                  </a:gsLst>
                  <a:lin ang="270000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sp>
              <p:nvSpPr>
                <p:cNvPr id="88071" name="Oval 7"/>
                <p:cNvSpPr>
                  <a:spLocks noChangeArrowheads="1"/>
                </p:cNvSpPr>
                <p:nvPr/>
              </p:nvSpPr>
              <p:spPr bwMode="hidden">
                <a:xfrm>
                  <a:off x="2314" y="3958"/>
                  <a:ext cx="543" cy="332"/>
                </a:xfrm>
                <a:prstGeom prst="ellipse">
                  <a:avLst/>
                </a:prstGeom>
                <a:gradFill rotWithShape="0">
                  <a:gsLst>
                    <a:gs pos="0">
                      <a:schemeClr val="accent1"/>
                    </a:gs>
                    <a:gs pos="100000">
                      <a:schemeClr val="accent1">
                        <a:gamma/>
                        <a:shade val="87843"/>
                        <a:invGamma/>
                      </a:schemeClr>
                    </a:gs>
                  </a:gsLst>
                  <a:lin ang="270000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sp>
              <p:nvSpPr>
                <p:cNvPr id="88072" name="Oval 8"/>
                <p:cNvSpPr>
                  <a:spLocks noChangeArrowheads="1"/>
                </p:cNvSpPr>
                <p:nvPr/>
              </p:nvSpPr>
              <p:spPr bwMode="hidden">
                <a:xfrm>
                  <a:off x="2341" y="3979"/>
                  <a:ext cx="501" cy="299"/>
                </a:xfrm>
                <a:prstGeom prst="ellipse">
                  <a:avLst/>
                </a:prstGeom>
                <a:gradFill rotWithShape="0">
                  <a:gsLst>
                    <a:gs pos="0">
                      <a:schemeClr val="accent1">
                        <a:gamma/>
                        <a:shade val="90980"/>
                        <a:invGamma/>
                      </a:schemeClr>
                    </a:gs>
                    <a:gs pos="100000">
                      <a:schemeClr val="accent1"/>
                    </a:gs>
                  </a:gsLst>
                  <a:lin ang="270000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sp>
              <p:nvSpPr>
                <p:cNvPr id="88073" name="Oval 9"/>
                <p:cNvSpPr>
                  <a:spLocks noChangeArrowheads="1"/>
                </p:cNvSpPr>
                <p:nvPr/>
              </p:nvSpPr>
              <p:spPr bwMode="hidden">
                <a:xfrm>
                  <a:off x="2368" y="3997"/>
                  <a:ext cx="444" cy="258"/>
                </a:xfrm>
                <a:prstGeom prst="ellipse">
                  <a:avLst/>
                </a:prstGeom>
                <a:gradFill rotWithShape="0">
                  <a:gsLst>
                    <a:gs pos="0">
                      <a:schemeClr val="accent1">
                        <a:gamma/>
                        <a:shade val="87843"/>
                        <a:invGamma/>
                      </a:schemeClr>
                    </a:gs>
                    <a:gs pos="100000">
                      <a:schemeClr val="accent1"/>
                    </a:gs>
                  </a:gsLst>
                  <a:lin ang="540000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sp>
              <p:nvSpPr>
                <p:cNvPr id="88074" name="Oval 10"/>
                <p:cNvSpPr>
                  <a:spLocks noChangeArrowheads="1"/>
                </p:cNvSpPr>
                <p:nvPr/>
              </p:nvSpPr>
              <p:spPr bwMode="hidden">
                <a:xfrm>
                  <a:off x="2385" y="4005"/>
                  <a:ext cx="413" cy="240"/>
                </a:xfrm>
                <a:prstGeom prst="ellipse">
                  <a:avLst/>
                </a:prstGeom>
                <a:gradFill rotWithShape="0">
                  <a:gsLst>
                    <a:gs pos="0">
                      <a:schemeClr val="accent1">
                        <a:gamma/>
                        <a:shade val="94118"/>
                        <a:invGamma/>
                      </a:schemeClr>
                    </a:gs>
                    <a:gs pos="100000">
                      <a:schemeClr val="accent1"/>
                    </a:gs>
                  </a:gsLst>
                  <a:lin ang="540000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sp>
              <p:nvSpPr>
                <p:cNvPr id="88075" name="Oval 11"/>
                <p:cNvSpPr>
                  <a:spLocks noChangeArrowheads="1"/>
                </p:cNvSpPr>
                <p:nvPr/>
              </p:nvSpPr>
              <p:spPr bwMode="hidden">
                <a:xfrm>
                  <a:off x="2437" y="4026"/>
                  <a:ext cx="306" cy="192"/>
                </a:xfrm>
                <a:prstGeom prst="ellipse">
                  <a:avLst/>
                </a:prstGeom>
                <a:gradFill rotWithShape="0">
                  <a:gsLst>
                    <a:gs pos="0">
                      <a:schemeClr val="accent1">
                        <a:gamma/>
                        <a:shade val="87843"/>
                        <a:invGamma/>
                      </a:schemeClr>
                    </a:gs>
                    <a:gs pos="100000">
                      <a:schemeClr val="accent1"/>
                    </a:gs>
                  </a:gsLst>
                  <a:lin ang="540000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sp>
              <p:nvSpPr>
                <p:cNvPr id="88076" name="Oval 12"/>
                <p:cNvSpPr>
                  <a:spLocks noChangeArrowheads="1"/>
                </p:cNvSpPr>
                <p:nvPr/>
              </p:nvSpPr>
              <p:spPr bwMode="hidden">
                <a:xfrm>
                  <a:off x="2476" y="4056"/>
                  <a:ext cx="227" cy="135"/>
                </a:xfrm>
                <a:prstGeom prst="ellipse">
                  <a:avLst/>
                </a:prstGeom>
                <a:gradFill rotWithShape="0">
                  <a:gsLst>
                    <a:gs pos="0">
                      <a:schemeClr val="accent1"/>
                    </a:gs>
                    <a:gs pos="100000">
                      <a:schemeClr val="accent1">
                        <a:gamma/>
                        <a:shade val="90980"/>
                        <a:invGamma/>
                      </a:schemeClr>
                    </a:gs>
                  </a:gsLst>
                  <a:lin ang="270000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sp>
              <p:nvSpPr>
                <p:cNvPr id="88077" name="Oval 13"/>
                <p:cNvSpPr>
                  <a:spLocks noChangeArrowheads="1"/>
                </p:cNvSpPr>
                <p:nvPr/>
              </p:nvSpPr>
              <p:spPr bwMode="hidden">
                <a:xfrm>
                  <a:off x="2542" y="4097"/>
                  <a:ext cx="90" cy="60"/>
                </a:xfrm>
                <a:prstGeom prst="ellipse">
                  <a:avLst/>
                </a:prstGeom>
                <a:gradFill rotWithShape="0">
                  <a:gsLst>
                    <a:gs pos="0">
                      <a:schemeClr val="accent1"/>
                    </a:gs>
                    <a:gs pos="100000">
                      <a:schemeClr val="accent1">
                        <a:gamma/>
                        <a:shade val="90980"/>
                        <a:invGamma/>
                      </a:schemeClr>
                    </a:gs>
                  </a:gsLst>
                  <a:lin ang="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grpSp>
          <p:sp>
            <p:nvSpPr>
              <p:cNvPr id="88078" name="Oval 14"/>
              <p:cNvSpPr>
                <a:spLocks noChangeArrowheads="1"/>
              </p:cNvSpPr>
              <p:nvPr/>
            </p:nvSpPr>
            <p:spPr bwMode="hidden">
              <a:xfrm>
                <a:off x="3686" y="3810"/>
                <a:ext cx="532" cy="327"/>
              </a:xfrm>
              <a:prstGeom prst="ellipse">
                <a:avLst/>
              </a:prstGeom>
              <a:gradFill rotWithShape="0">
                <a:gsLst>
                  <a:gs pos="0">
                    <a:schemeClr val="accent1"/>
                  </a:gs>
                  <a:gs pos="100000">
                    <a:schemeClr val="accent1">
                      <a:gamma/>
                      <a:shade val="90980"/>
                      <a:invGamma/>
                    </a:schemeClr>
                  </a:gs>
                </a:gsLst>
                <a:path path="shape">
                  <a:fillToRect l="50000" t="50000" r="50000" b="50000"/>
                </a:path>
              </a:gradFill>
              <a:ln w="9525">
                <a:noFill/>
                <a:round/>
                <a:headEnd/>
                <a:tailEnd/>
              </a:ln>
              <a:effectLst/>
            </p:spPr>
            <p:txBody>
              <a:bodyPr>
                <a:prstTxWarp prst="textNoShape">
                  <a:avLst/>
                </a:prstTxWarp>
              </a:bodyPr>
              <a:lstStyle/>
              <a:p>
                <a:pPr>
                  <a:defRPr/>
                </a:pPr>
                <a:endParaRPr lang="en-US" dirty="0">
                  <a:latin typeface="Arial" pitchFamily="-107" charset="0"/>
                </a:endParaRPr>
              </a:p>
            </p:txBody>
          </p:sp>
          <p:sp>
            <p:nvSpPr>
              <p:cNvPr id="88079" name="Oval 15"/>
              <p:cNvSpPr>
                <a:spLocks noChangeArrowheads="1"/>
              </p:cNvSpPr>
              <p:nvPr/>
            </p:nvSpPr>
            <p:spPr bwMode="hidden">
              <a:xfrm>
                <a:off x="3726" y="3840"/>
                <a:ext cx="452" cy="275"/>
              </a:xfrm>
              <a:prstGeom prst="ellipse">
                <a:avLst/>
              </a:prstGeom>
              <a:gradFill rotWithShape="0">
                <a:gsLst>
                  <a:gs pos="0">
                    <a:schemeClr val="accent1">
                      <a:gamma/>
                      <a:shade val="90980"/>
                      <a:invGamma/>
                    </a:schemeClr>
                  </a:gs>
                  <a:gs pos="100000">
                    <a:schemeClr val="accent1"/>
                  </a:gs>
                </a:gsLst>
                <a:lin ang="540000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sp>
            <p:nvSpPr>
              <p:cNvPr id="88080" name="Oval 16"/>
              <p:cNvSpPr>
                <a:spLocks noChangeArrowheads="1"/>
              </p:cNvSpPr>
              <p:nvPr/>
            </p:nvSpPr>
            <p:spPr bwMode="hidden">
              <a:xfrm>
                <a:off x="3782" y="3872"/>
                <a:ext cx="344" cy="207"/>
              </a:xfrm>
              <a:prstGeom prst="ellipse">
                <a:avLst/>
              </a:prstGeom>
              <a:gradFill rotWithShape="0">
                <a:gsLst>
                  <a:gs pos="0">
                    <a:schemeClr val="accent1"/>
                  </a:gs>
                  <a:gs pos="100000">
                    <a:schemeClr val="accent1">
                      <a:gamma/>
                      <a:shade val="94118"/>
                      <a:invGamma/>
                    </a:schemeClr>
                  </a:gs>
                </a:gsLst>
                <a:lin ang="540000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sp>
            <p:nvSpPr>
              <p:cNvPr id="88081" name="Oval 17"/>
              <p:cNvSpPr>
                <a:spLocks noChangeArrowheads="1"/>
              </p:cNvSpPr>
              <p:nvPr/>
            </p:nvSpPr>
            <p:spPr bwMode="hidden">
              <a:xfrm>
                <a:off x="3822" y="3896"/>
                <a:ext cx="262" cy="159"/>
              </a:xfrm>
              <a:prstGeom prst="ellipse">
                <a:avLst/>
              </a:prstGeom>
              <a:gradFill rotWithShape="0">
                <a:gsLst>
                  <a:gs pos="0">
                    <a:schemeClr val="accent1">
                      <a:gamma/>
                      <a:shade val="96863"/>
                      <a:invGamma/>
                    </a:schemeClr>
                  </a:gs>
                  <a:gs pos="100000">
                    <a:schemeClr val="accent1"/>
                  </a:gs>
                </a:gsLst>
                <a:lin ang="540000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sp>
            <p:nvSpPr>
              <p:cNvPr id="88082" name="Oval 18"/>
              <p:cNvSpPr>
                <a:spLocks noChangeArrowheads="1"/>
              </p:cNvSpPr>
              <p:nvPr/>
            </p:nvSpPr>
            <p:spPr bwMode="hidden">
              <a:xfrm>
                <a:off x="3856" y="3922"/>
                <a:ext cx="192" cy="107"/>
              </a:xfrm>
              <a:prstGeom prst="ellipse">
                <a:avLst/>
              </a:prstGeom>
              <a:gradFill rotWithShape="0">
                <a:gsLst>
                  <a:gs pos="0">
                    <a:schemeClr val="accent1"/>
                  </a:gs>
                  <a:gs pos="100000">
                    <a:schemeClr val="accent1">
                      <a:gamma/>
                      <a:shade val="94118"/>
                      <a:invGamma/>
                    </a:schemeClr>
                  </a:gs>
                </a:gsLst>
                <a:lin ang="540000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sp>
            <p:nvSpPr>
              <p:cNvPr id="88083" name="Freeform 19"/>
              <p:cNvSpPr>
                <a:spLocks/>
              </p:cNvSpPr>
              <p:nvPr/>
            </p:nvSpPr>
            <p:spPr bwMode="hidden">
              <a:xfrm>
                <a:off x="3575" y="3715"/>
                <a:ext cx="383" cy="161"/>
              </a:xfrm>
              <a:custGeom>
                <a:avLst/>
                <a:gdLst/>
                <a:ahLst/>
                <a:cxnLst>
                  <a:cxn ang="0">
                    <a:pos x="376" y="12"/>
                  </a:cxn>
                  <a:cxn ang="0">
                    <a:pos x="257" y="24"/>
                  </a:cxn>
                  <a:cxn ang="0">
                    <a:pos x="149" y="54"/>
                  </a:cxn>
                  <a:cxn ang="0">
                    <a:pos x="101" y="77"/>
                  </a:cxn>
                  <a:cxn ang="0">
                    <a:pos x="59" y="101"/>
                  </a:cxn>
                  <a:cxn ang="0">
                    <a:pos x="24" y="131"/>
                  </a:cxn>
                  <a:cxn ang="0">
                    <a:pos x="0" y="161"/>
                  </a:cxn>
                  <a:cxn ang="0">
                    <a:pos x="0" y="137"/>
                  </a:cxn>
                  <a:cxn ang="0">
                    <a:pos x="29" y="107"/>
                  </a:cxn>
                  <a:cxn ang="0">
                    <a:pos x="65" y="83"/>
                  </a:cxn>
                  <a:cxn ang="0">
                    <a:pos x="155" y="36"/>
                  </a:cxn>
                  <a:cxn ang="0">
                    <a:pos x="257" y="12"/>
                  </a:cxn>
                  <a:cxn ang="0">
                    <a:pos x="376" y="0"/>
                  </a:cxn>
                  <a:cxn ang="0">
                    <a:pos x="376" y="0"/>
                  </a:cxn>
                  <a:cxn ang="0">
                    <a:pos x="382" y="0"/>
                  </a:cxn>
                  <a:cxn ang="0">
                    <a:pos x="382" y="12"/>
                  </a:cxn>
                  <a:cxn ang="0">
                    <a:pos x="376" y="12"/>
                  </a:cxn>
                  <a:cxn ang="0">
                    <a:pos x="376" y="12"/>
                  </a:cxn>
                  <a:cxn ang="0">
                    <a:pos x="376" y="12"/>
                  </a:cxn>
                </a:cxnLst>
                <a:rect l="0" t="0" r="r" b="b"/>
                <a:pathLst>
                  <a:path w="382" h="161">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rotWithShape="0">
                <a:gsLst>
                  <a:gs pos="0">
                    <a:schemeClr val="accent1">
                      <a:gamma/>
                      <a:shade val="94118"/>
                      <a:invGamma/>
                    </a:schemeClr>
                  </a:gs>
                  <a:gs pos="100000">
                    <a:schemeClr val="accent1"/>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88084" name="Freeform 20"/>
              <p:cNvSpPr>
                <a:spLocks/>
              </p:cNvSpPr>
              <p:nvPr/>
            </p:nvSpPr>
            <p:spPr bwMode="hidden">
              <a:xfrm>
                <a:off x="3695" y="4170"/>
                <a:ext cx="444" cy="66"/>
              </a:xfrm>
              <a:custGeom>
                <a:avLst/>
                <a:gdLst/>
                <a:ahLst/>
                <a:cxnLst>
                  <a:cxn ang="0">
                    <a:pos x="257" y="54"/>
                  </a:cxn>
                  <a:cxn ang="0">
                    <a:pos x="353" y="48"/>
                  </a:cxn>
                  <a:cxn ang="0">
                    <a:pos x="443" y="24"/>
                  </a:cxn>
                  <a:cxn ang="0">
                    <a:pos x="443" y="36"/>
                  </a:cxn>
                  <a:cxn ang="0">
                    <a:pos x="353" y="60"/>
                  </a:cxn>
                  <a:cxn ang="0">
                    <a:pos x="257" y="66"/>
                  </a:cxn>
                  <a:cxn ang="0">
                    <a:pos x="186" y="60"/>
                  </a:cxn>
                  <a:cxn ang="0">
                    <a:pos x="120" y="48"/>
                  </a:cxn>
                  <a:cxn ang="0">
                    <a:pos x="60" y="36"/>
                  </a:cxn>
                  <a:cxn ang="0">
                    <a:pos x="0" y="12"/>
                  </a:cxn>
                  <a:cxn ang="0">
                    <a:pos x="0" y="0"/>
                  </a:cxn>
                  <a:cxn ang="0">
                    <a:pos x="54" y="24"/>
                  </a:cxn>
                  <a:cxn ang="0">
                    <a:pos x="120" y="36"/>
                  </a:cxn>
                  <a:cxn ang="0">
                    <a:pos x="186" y="48"/>
                  </a:cxn>
                  <a:cxn ang="0">
                    <a:pos x="257" y="54"/>
                  </a:cxn>
                  <a:cxn ang="0">
                    <a:pos x="257" y="54"/>
                  </a:cxn>
                </a:cxnLst>
                <a:rect l="0" t="0" r="r" b="b"/>
                <a:pathLst>
                  <a:path w="443" h="66">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rotWithShape="0">
                <a:gsLst>
                  <a:gs pos="0">
                    <a:schemeClr val="accent1">
                      <a:gamma/>
                      <a:shade val="84706"/>
                      <a:invGamma/>
                    </a:schemeClr>
                  </a:gs>
                  <a:gs pos="100000">
                    <a:schemeClr val="accent1"/>
                  </a:gs>
                </a:gsLst>
                <a:lin ang="189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88085" name="Freeform 21"/>
              <p:cNvSpPr>
                <a:spLocks/>
              </p:cNvSpPr>
              <p:nvPr/>
            </p:nvSpPr>
            <p:spPr bwMode="hidden">
              <a:xfrm>
                <a:off x="3527" y="3906"/>
                <a:ext cx="89" cy="216"/>
              </a:xfrm>
              <a:custGeom>
                <a:avLst/>
                <a:gdLst/>
                <a:ahLst/>
                <a:cxnLst>
                  <a:cxn ang="0">
                    <a:pos x="12" y="66"/>
                  </a:cxn>
                  <a:cxn ang="0">
                    <a:pos x="18" y="108"/>
                  </a:cxn>
                  <a:cxn ang="0">
                    <a:pos x="36" y="144"/>
                  </a:cxn>
                  <a:cxn ang="0">
                    <a:pos x="60" y="180"/>
                  </a:cxn>
                  <a:cxn ang="0">
                    <a:pos x="89" y="216"/>
                  </a:cxn>
                  <a:cxn ang="0">
                    <a:pos x="72" y="216"/>
                  </a:cxn>
                  <a:cxn ang="0">
                    <a:pos x="42" y="180"/>
                  </a:cxn>
                  <a:cxn ang="0">
                    <a:pos x="18" y="144"/>
                  </a:cxn>
                  <a:cxn ang="0">
                    <a:pos x="6" y="108"/>
                  </a:cxn>
                  <a:cxn ang="0">
                    <a:pos x="0" y="66"/>
                  </a:cxn>
                  <a:cxn ang="0">
                    <a:pos x="0" y="30"/>
                  </a:cxn>
                  <a:cxn ang="0">
                    <a:pos x="12" y="0"/>
                  </a:cxn>
                  <a:cxn ang="0">
                    <a:pos x="30" y="0"/>
                  </a:cxn>
                  <a:cxn ang="0">
                    <a:pos x="18" y="30"/>
                  </a:cxn>
                  <a:cxn ang="0">
                    <a:pos x="12" y="66"/>
                  </a:cxn>
                  <a:cxn ang="0">
                    <a:pos x="12" y="66"/>
                  </a:cxn>
                </a:cxnLst>
                <a:rect l="0" t="0" r="r" b="b"/>
                <a:pathLst>
                  <a:path w="89" h="216">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rotWithShape="0">
                <a:gsLst>
                  <a:gs pos="0">
                    <a:schemeClr val="accent1"/>
                  </a:gs>
                  <a:gs pos="100000">
                    <a:schemeClr val="accent1">
                      <a:gamma/>
                      <a:shade val="87843"/>
                      <a:invGamma/>
                    </a:schemeClr>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88086" name="Freeform 22"/>
              <p:cNvSpPr>
                <a:spLocks/>
              </p:cNvSpPr>
              <p:nvPr/>
            </p:nvSpPr>
            <p:spPr bwMode="hidden">
              <a:xfrm>
                <a:off x="3569" y="3745"/>
                <a:ext cx="750" cy="461"/>
              </a:xfrm>
              <a:custGeom>
                <a:avLst/>
                <a:gdLst/>
                <a:ahLst/>
                <a:cxnLst>
                  <a:cxn ang="0">
                    <a:pos x="382" y="443"/>
                  </a:cxn>
                  <a:cxn ang="0">
                    <a:pos x="311" y="437"/>
                  </a:cxn>
                  <a:cxn ang="0">
                    <a:pos x="245" y="425"/>
                  </a:cxn>
                  <a:cxn ang="0">
                    <a:pos x="185" y="407"/>
                  </a:cxn>
                  <a:cxn ang="0">
                    <a:pos x="131" y="383"/>
                  </a:cxn>
                  <a:cxn ang="0">
                    <a:pos x="83" y="347"/>
                  </a:cxn>
                  <a:cxn ang="0">
                    <a:pos x="53" y="311"/>
                  </a:cxn>
                  <a:cxn ang="0">
                    <a:pos x="30" y="269"/>
                  </a:cxn>
                  <a:cxn ang="0">
                    <a:pos x="24" y="227"/>
                  </a:cxn>
                  <a:cxn ang="0">
                    <a:pos x="30" y="185"/>
                  </a:cxn>
                  <a:cxn ang="0">
                    <a:pos x="53" y="143"/>
                  </a:cxn>
                  <a:cxn ang="0">
                    <a:pos x="83" y="107"/>
                  </a:cxn>
                  <a:cxn ang="0">
                    <a:pos x="131" y="77"/>
                  </a:cxn>
                  <a:cxn ang="0">
                    <a:pos x="185" y="47"/>
                  </a:cxn>
                  <a:cxn ang="0">
                    <a:pos x="245" y="30"/>
                  </a:cxn>
                  <a:cxn ang="0">
                    <a:pos x="311" y="18"/>
                  </a:cxn>
                  <a:cxn ang="0">
                    <a:pos x="382" y="12"/>
                  </a:cxn>
                  <a:cxn ang="0">
                    <a:pos x="478" y="18"/>
                  </a:cxn>
                  <a:cxn ang="0">
                    <a:pos x="562" y="41"/>
                  </a:cxn>
                  <a:cxn ang="0">
                    <a:pos x="562" y="36"/>
                  </a:cxn>
                  <a:cxn ang="0">
                    <a:pos x="562" y="30"/>
                  </a:cxn>
                  <a:cxn ang="0">
                    <a:pos x="478" y="6"/>
                  </a:cxn>
                  <a:cxn ang="0">
                    <a:pos x="382" y="0"/>
                  </a:cxn>
                  <a:cxn ang="0">
                    <a:pos x="305" y="6"/>
                  </a:cxn>
                  <a:cxn ang="0">
                    <a:pos x="233" y="18"/>
                  </a:cxn>
                  <a:cxn ang="0">
                    <a:pos x="167" y="41"/>
                  </a:cxn>
                  <a:cxn ang="0">
                    <a:pos x="113" y="65"/>
                  </a:cxn>
                  <a:cxn ang="0">
                    <a:pos x="65" y="101"/>
                  </a:cxn>
                  <a:cxn ang="0">
                    <a:pos x="30" y="137"/>
                  </a:cxn>
                  <a:cxn ang="0">
                    <a:pos x="6" y="179"/>
                  </a:cxn>
                  <a:cxn ang="0">
                    <a:pos x="0" y="227"/>
                  </a:cxn>
                  <a:cxn ang="0">
                    <a:pos x="6" y="275"/>
                  </a:cxn>
                  <a:cxn ang="0">
                    <a:pos x="30" y="317"/>
                  </a:cxn>
                  <a:cxn ang="0">
                    <a:pos x="65" y="359"/>
                  </a:cxn>
                  <a:cxn ang="0">
                    <a:pos x="113" y="395"/>
                  </a:cxn>
                  <a:cxn ang="0">
                    <a:pos x="167" y="419"/>
                  </a:cxn>
                  <a:cxn ang="0">
                    <a:pos x="233" y="443"/>
                  </a:cxn>
                  <a:cxn ang="0">
                    <a:pos x="305" y="455"/>
                  </a:cxn>
                  <a:cxn ang="0">
                    <a:pos x="382" y="461"/>
                  </a:cxn>
                  <a:cxn ang="0">
                    <a:pos x="448" y="455"/>
                  </a:cxn>
                  <a:cxn ang="0">
                    <a:pos x="508" y="449"/>
                  </a:cxn>
                  <a:cxn ang="0">
                    <a:pos x="609" y="413"/>
                  </a:cxn>
                  <a:cxn ang="0">
                    <a:pos x="657" y="389"/>
                  </a:cxn>
                  <a:cxn ang="0">
                    <a:pos x="693" y="359"/>
                  </a:cxn>
                  <a:cxn ang="0">
                    <a:pos x="723" y="329"/>
                  </a:cxn>
                  <a:cxn ang="0">
                    <a:pos x="747" y="293"/>
                  </a:cxn>
                  <a:cxn ang="0">
                    <a:pos x="741" y="287"/>
                  </a:cxn>
                  <a:cxn ang="0">
                    <a:pos x="729" y="281"/>
                  </a:cxn>
                  <a:cxn ang="0">
                    <a:pos x="711" y="317"/>
                  </a:cxn>
                  <a:cxn ang="0">
                    <a:pos x="681" y="347"/>
                  </a:cxn>
                  <a:cxn ang="0">
                    <a:pos x="645" y="377"/>
                  </a:cxn>
                  <a:cxn ang="0">
                    <a:pos x="604" y="401"/>
                  </a:cxn>
                  <a:cxn ang="0">
                    <a:pos x="502" y="431"/>
                  </a:cxn>
                  <a:cxn ang="0">
                    <a:pos x="442" y="443"/>
                  </a:cxn>
                  <a:cxn ang="0">
                    <a:pos x="382" y="443"/>
                  </a:cxn>
                  <a:cxn ang="0">
                    <a:pos x="382" y="443"/>
                  </a:cxn>
                </a:cxnLst>
                <a:rect l="0" t="0" r="r" b="b"/>
                <a:pathLst>
                  <a:path w="747" h="461">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rotWithShape="0">
                <a:gsLst>
                  <a:gs pos="0">
                    <a:schemeClr val="accent1"/>
                  </a:gs>
                  <a:gs pos="100000">
                    <a:schemeClr val="accent1">
                      <a:gamma/>
                      <a:shade val="90980"/>
                      <a:invGamma/>
                    </a:schemeClr>
                  </a:gs>
                </a:gsLst>
                <a:path path="rect">
                  <a:fillToRect l="50000" t="50000" r="50000" b="50000"/>
                </a:path>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88087" name="Freeform 23"/>
              <p:cNvSpPr>
                <a:spLocks/>
              </p:cNvSpPr>
              <p:nvPr/>
            </p:nvSpPr>
            <p:spPr bwMode="hidden">
              <a:xfrm>
                <a:off x="4037" y="3721"/>
                <a:ext cx="96" cy="30"/>
              </a:xfrm>
              <a:custGeom>
                <a:avLst/>
                <a:gdLst/>
                <a:ahLst/>
                <a:cxnLst>
                  <a:cxn ang="0">
                    <a:pos x="0" y="0"/>
                  </a:cxn>
                  <a:cxn ang="0">
                    <a:pos x="0" y="12"/>
                  </a:cxn>
                  <a:cxn ang="0">
                    <a:pos x="48" y="18"/>
                  </a:cxn>
                  <a:cxn ang="0">
                    <a:pos x="96" y="30"/>
                  </a:cxn>
                  <a:cxn ang="0">
                    <a:pos x="96" y="24"/>
                  </a:cxn>
                  <a:cxn ang="0">
                    <a:pos x="96" y="18"/>
                  </a:cxn>
                  <a:cxn ang="0">
                    <a:pos x="48" y="12"/>
                  </a:cxn>
                  <a:cxn ang="0">
                    <a:pos x="0" y="0"/>
                  </a:cxn>
                  <a:cxn ang="0">
                    <a:pos x="0" y="0"/>
                  </a:cxn>
                </a:cxnLst>
                <a:rect l="0" t="0" r="r" b="b"/>
                <a:pathLst>
                  <a:path w="96" h="30">
                    <a:moveTo>
                      <a:pt x="0" y="0"/>
                    </a:moveTo>
                    <a:lnTo>
                      <a:pt x="0" y="12"/>
                    </a:lnTo>
                    <a:lnTo>
                      <a:pt x="48" y="18"/>
                    </a:lnTo>
                    <a:lnTo>
                      <a:pt x="96" y="30"/>
                    </a:lnTo>
                    <a:lnTo>
                      <a:pt x="96" y="24"/>
                    </a:lnTo>
                    <a:lnTo>
                      <a:pt x="96" y="18"/>
                    </a:lnTo>
                    <a:lnTo>
                      <a:pt x="48" y="12"/>
                    </a:lnTo>
                    <a:lnTo>
                      <a:pt x="0" y="0"/>
                    </a:lnTo>
                    <a:lnTo>
                      <a:pt x="0" y="0"/>
                    </a:lnTo>
                    <a:close/>
                  </a:path>
                </a:pathLst>
              </a:custGeom>
              <a:gradFill rotWithShape="0">
                <a:gsLst>
                  <a:gs pos="0">
                    <a:schemeClr val="accent1"/>
                  </a:gs>
                  <a:gs pos="100000">
                    <a:schemeClr val="accent1">
                      <a:gamma/>
                      <a:shade val="87843"/>
                      <a:invGamma/>
                    </a:schemeClr>
                  </a:gs>
                </a:gsLst>
                <a:lin ang="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88088" name="Freeform 24"/>
              <p:cNvSpPr>
                <a:spLocks/>
              </p:cNvSpPr>
              <p:nvPr/>
            </p:nvSpPr>
            <p:spPr bwMode="hidden">
              <a:xfrm>
                <a:off x="4175" y="4050"/>
                <a:ext cx="180" cy="132"/>
              </a:xfrm>
              <a:custGeom>
                <a:avLst/>
                <a:gdLst/>
                <a:ahLst/>
                <a:cxnLst>
                  <a:cxn ang="0">
                    <a:pos x="0" y="132"/>
                  </a:cxn>
                  <a:cxn ang="0">
                    <a:pos x="29" y="132"/>
                  </a:cxn>
                  <a:cxn ang="0">
                    <a:pos x="77" y="108"/>
                  </a:cxn>
                  <a:cxn ang="0">
                    <a:pos x="119" y="78"/>
                  </a:cxn>
                  <a:cxn ang="0">
                    <a:pos x="155" y="48"/>
                  </a:cxn>
                  <a:cxn ang="0">
                    <a:pos x="179" y="12"/>
                  </a:cxn>
                  <a:cxn ang="0">
                    <a:pos x="173" y="6"/>
                  </a:cxn>
                  <a:cxn ang="0">
                    <a:pos x="167" y="0"/>
                  </a:cxn>
                  <a:cxn ang="0">
                    <a:pos x="137" y="42"/>
                  </a:cxn>
                  <a:cxn ang="0">
                    <a:pos x="101" y="78"/>
                  </a:cxn>
                  <a:cxn ang="0">
                    <a:pos x="53" y="108"/>
                  </a:cxn>
                  <a:cxn ang="0">
                    <a:pos x="0" y="132"/>
                  </a:cxn>
                  <a:cxn ang="0">
                    <a:pos x="0" y="132"/>
                  </a:cxn>
                </a:cxnLst>
                <a:rect l="0" t="0" r="r" b="b"/>
                <a:pathLst>
                  <a:path w="179" h="132">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rotWithShape="0">
                <a:gsLst>
                  <a:gs pos="0">
                    <a:schemeClr val="accent1"/>
                  </a:gs>
                  <a:gs pos="100000">
                    <a:schemeClr val="accent1">
                      <a:gamma/>
                      <a:shade val="87843"/>
                      <a:invGamma/>
                    </a:schemeClr>
                  </a:gs>
                </a:gsLst>
                <a:lin ang="189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88089" name="Freeform 25"/>
              <p:cNvSpPr>
                <a:spLocks/>
              </p:cNvSpPr>
              <p:nvPr/>
            </p:nvSpPr>
            <p:spPr bwMode="hidden">
              <a:xfrm>
                <a:off x="2585" y="3822"/>
                <a:ext cx="449" cy="186"/>
              </a:xfrm>
              <a:custGeom>
                <a:avLst/>
                <a:gdLst/>
                <a:ahLst/>
                <a:cxnLst>
                  <a:cxn ang="0">
                    <a:pos x="6" y="6"/>
                  </a:cxn>
                  <a:cxn ang="0">
                    <a:pos x="78" y="12"/>
                  </a:cxn>
                  <a:cxn ang="0">
                    <a:pos x="150" y="18"/>
                  </a:cxn>
                  <a:cxn ang="0">
                    <a:pos x="215" y="36"/>
                  </a:cxn>
                  <a:cxn ang="0">
                    <a:pos x="275" y="60"/>
                  </a:cxn>
                  <a:cxn ang="0">
                    <a:pos x="329" y="84"/>
                  </a:cxn>
                  <a:cxn ang="0">
                    <a:pos x="377" y="114"/>
                  </a:cxn>
                  <a:cxn ang="0">
                    <a:pos x="419" y="150"/>
                  </a:cxn>
                  <a:cxn ang="0">
                    <a:pos x="448" y="186"/>
                  </a:cxn>
                  <a:cxn ang="0">
                    <a:pos x="448" y="162"/>
                  </a:cxn>
                  <a:cxn ang="0">
                    <a:pos x="413" y="126"/>
                  </a:cxn>
                  <a:cxn ang="0">
                    <a:pos x="371" y="96"/>
                  </a:cxn>
                  <a:cxn ang="0">
                    <a:pos x="323" y="66"/>
                  </a:cxn>
                  <a:cxn ang="0">
                    <a:pos x="269" y="48"/>
                  </a:cxn>
                  <a:cxn ang="0">
                    <a:pos x="144" y="12"/>
                  </a:cxn>
                  <a:cxn ang="0">
                    <a:pos x="78" y="6"/>
                  </a:cxn>
                  <a:cxn ang="0">
                    <a:pos x="6" y="0"/>
                  </a:cxn>
                  <a:cxn ang="0">
                    <a:pos x="0" y="0"/>
                  </a:cxn>
                  <a:cxn ang="0">
                    <a:pos x="0" y="0"/>
                  </a:cxn>
                  <a:cxn ang="0">
                    <a:pos x="0" y="6"/>
                  </a:cxn>
                  <a:cxn ang="0">
                    <a:pos x="0" y="6"/>
                  </a:cxn>
                  <a:cxn ang="0">
                    <a:pos x="6" y="6"/>
                  </a:cxn>
                  <a:cxn ang="0">
                    <a:pos x="6" y="6"/>
                  </a:cxn>
                </a:cxnLst>
                <a:rect l="0" t="0" r="r" b="b"/>
                <a:pathLst>
                  <a:path w="448" h="186">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rotWithShape="0">
                <a:gsLst>
                  <a:gs pos="0">
                    <a:schemeClr val="accent1">
                      <a:gamma/>
                      <a:shade val="90980"/>
                      <a:invGamma/>
                    </a:schemeClr>
                  </a:gs>
                  <a:gs pos="100000">
                    <a:schemeClr val="accent1"/>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88090" name="Freeform 26"/>
              <p:cNvSpPr>
                <a:spLocks/>
              </p:cNvSpPr>
              <p:nvPr/>
            </p:nvSpPr>
            <p:spPr bwMode="hidden">
              <a:xfrm>
                <a:off x="2142" y="3852"/>
                <a:ext cx="892" cy="462"/>
              </a:xfrm>
              <a:custGeom>
                <a:avLst/>
                <a:gdLst/>
                <a:ahLst/>
                <a:cxnLst>
                  <a:cxn ang="0">
                    <a:pos x="23" y="276"/>
                  </a:cxn>
                  <a:cxn ang="0">
                    <a:pos x="29" y="222"/>
                  </a:cxn>
                  <a:cxn ang="0">
                    <a:pos x="59" y="174"/>
                  </a:cxn>
                  <a:cxn ang="0">
                    <a:pos x="95" y="132"/>
                  </a:cxn>
                  <a:cxn ang="0">
                    <a:pos x="149" y="96"/>
                  </a:cxn>
                  <a:cxn ang="0">
                    <a:pos x="209" y="60"/>
                  </a:cxn>
                  <a:cxn ang="0">
                    <a:pos x="281" y="36"/>
                  </a:cxn>
                  <a:cxn ang="0">
                    <a:pos x="364" y="24"/>
                  </a:cxn>
                  <a:cxn ang="0">
                    <a:pos x="448" y="18"/>
                  </a:cxn>
                  <a:cxn ang="0">
                    <a:pos x="532" y="24"/>
                  </a:cxn>
                  <a:cxn ang="0">
                    <a:pos x="609" y="36"/>
                  </a:cxn>
                  <a:cxn ang="0">
                    <a:pos x="681" y="60"/>
                  </a:cxn>
                  <a:cxn ang="0">
                    <a:pos x="741" y="96"/>
                  </a:cxn>
                  <a:cxn ang="0">
                    <a:pos x="795" y="132"/>
                  </a:cxn>
                  <a:cxn ang="0">
                    <a:pos x="831" y="174"/>
                  </a:cxn>
                  <a:cxn ang="0">
                    <a:pos x="861" y="222"/>
                  </a:cxn>
                  <a:cxn ang="0">
                    <a:pos x="867" y="276"/>
                  </a:cxn>
                  <a:cxn ang="0">
                    <a:pos x="855" y="330"/>
                  </a:cxn>
                  <a:cxn ang="0">
                    <a:pos x="831" y="378"/>
                  </a:cxn>
                  <a:cxn ang="0">
                    <a:pos x="783" y="426"/>
                  </a:cxn>
                  <a:cxn ang="0">
                    <a:pos x="723" y="462"/>
                  </a:cxn>
                  <a:cxn ang="0">
                    <a:pos x="765" y="462"/>
                  </a:cxn>
                  <a:cxn ang="0">
                    <a:pos x="819" y="426"/>
                  </a:cxn>
                  <a:cxn ang="0">
                    <a:pos x="855" y="378"/>
                  </a:cxn>
                  <a:cxn ang="0">
                    <a:pos x="884" y="330"/>
                  </a:cxn>
                  <a:cxn ang="0">
                    <a:pos x="890" y="276"/>
                  </a:cxn>
                  <a:cxn ang="0">
                    <a:pos x="884" y="222"/>
                  </a:cxn>
                  <a:cxn ang="0">
                    <a:pos x="855" y="168"/>
                  </a:cxn>
                  <a:cxn ang="0">
                    <a:pos x="813" y="120"/>
                  </a:cxn>
                  <a:cxn ang="0">
                    <a:pos x="759" y="84"/>
                  </a:cxn>
                  <a:cxn ang="0">
                    <a:pos x="693" y="48"/>
                  </a:cxn>
                  <a:cxn ang="0">
                    <a:pos x="621" y="24"/>
                  </a:cxn>
                  <a:cxn ang="0">
                    <a:pos x="538" y="6"/>
                  </a:cxn>
                  <a:cxn ang="0">
                    <a:pos x="448" y="0"/>
                  </a:cxn>
                  <a:cxn ang="0">
                    <a:pos x="358" y="6"/>
                  </a:cxn>
                  <a:cxn ang="0">
                    <a:pos x="275" y="24"/>
                  </a:cxn>
                  <a:cxn ang="0">
                    <a:pos x="197" y="48"/>
                  </a:cxn>
                  <a:cxn ang="0">
                    <a:pos x="131" y="84"/>
                  </a:cxn>
                  <a:cxn ang="0">
                    <a:pos x="77" y="120"/>
                  </a:cxn>
                  <a:cxn ang="0">
                    <a:pos x="35" y="168"/>
                  </a:cxn>
                  <a:cxn ang="0">
                    <a:pos x="12" y="222"/>
                  </a:cxn>
                  <a:cxn ang="0">
                    <a:pos x="0" y="276"/>
                  </a:cxn>
                  <a:cxn ang="0">
                    <a:pos x="6" y="330"/>
                  </a:cxn>
                  <a:cxn ang="0">
                    <a:pos x="35" y="378"/>
                  </a:cxn>
                  <a:cxn ang="0">
                    <a:pos x="71" y="426"/>
                  </a:cxn>
                  <a:cxn ang="0">
                    <a:pos x="125" y="462"/>
                  </a:cxn>
                  <a:cxn ang="0">
                    <a:pos x="167" y="462"/>
                  </a:cxn>
                  <a:cxn ang="0">
                    <a:pos x="107" y="426"/>
                  </a:cxn>
                  <a:cxn ang="0">
                    <a:pos x="59" y="378"/>
                  </a:cxn>
                  <a:cxn ang="0">
                    <a:pos x="35" y="330"/>
                  </a:cxn>
                  <a:cxn ang="0">
                    <a:pos x="23" y="276"/>
                  </a:cxn>
                  <a:cxn ang="0">
                    <a:pos x="23" y="276"/>
                  </a:cxn>
                </a:cxnLst>
                <a:rect l="0" t="0" r="r" b="b"/>
                <a:pathLst>
                  <a:path w="890" h="462">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rotWithShape="0">
                <a:gsLst>
                  <a:gs pos="0">
                    <a:schemeClr val="accent1"/>
                  </a:gs>
                  <a:gs pos="100000">
                    <a:schemeClr val="accent1">
                      <a:gamma/>
                      <a:shade val="84706"/>
                      <a:invGamma/>
                    </a:schemeClr>
                  </a:gs>
                </a:gsLst>
                <a:lin ang="27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88091" name="Freeform 27"/>
              <p:cNvSpPr>
                <a:spLocks/>
              </p:cNvSpPr>
              <p:nvPr/>
            </p:nvSpPr>
            <p:spPr bwMode="hidden">
              <a:xfrm>
                <a:off x="2082" y="3828"/>
                <a:ext cx="407" cy="486"/>
              </a:xfrm>
              <a:custGeom>
                <a:avLst/>
                <a:gdLst/>
                <a:ahLst/>
                <a:cxnLst>
                  <a:cxn ang="0">
                    <a:pos x="18" y="300"/>
                  </a:cxn>
                  <a:cxn ang="0">
                    <a:pos x="24" y="246"/>
                  </a:cxn>
                  <a:cxn ang="0">
                    <a:pos x="48" y="198"/>
                  </a:cxn>
                  <a:cxn ang="0">
                    <a:pos x="83" y="150"/>
                  </a:cxn>
                  <a:cxn ang="0">
                    <a:pos x="131" y="108"/>
                  </a:cxn>
                  <a:cxn ang="0">
                    <a:pos x="185" y="72"/>
                  </a:cxn>
                  <a:cxn ang="0">
                    <a:pos x="251" y="42"/>
                  </a:cxn>
                  <a:cxn ang="0">
                    <a:pos x="329" y="24"/>
                  </a:cxn>
                  <a:cxn ang="0">
                    <a:pos x="406" y="6"/>
                  </a:cxn>
                  <a:cxn ang="0">
                    <a:pos x="406" y="0"/>
                  </a:cxn>
                  <a:cxn ang="0">
                    <a:pos x="323" y="12"/>
                  </a:cxn>
                  <a:cxn ang="0">
                    <a:pos x="245" y="36"/>
                  </a:cxn>
                  <a:cxn ang="0">
                    <a:pos x="179" y="66"/>
                  </a:cxn>
                  <a:cxn ang="0">
                    <a:pos x="119" y="102"/>
                  </a:cxn>
                  <a:cxn ang="0">
                    <a:pos x="72" y="144"/>
                  </a:cxn>
                  <a:cxn ang="0">
                    <a:pos x="30" y="192"/>
                  </a:cxn>
                  <a:cxn ang="0">
                    <a:pos x="6" y="246"/>
                  </a:cxn>
                  <a:cxn ang="0">
                    <a:pos x="0" y="300"/>
                  </a:cxn>
                  <a:cxn ang="0">
                    <a:pos x="6" y="348"/>
                  </a:cxn>
                  <a:cxn ang="0">
                    <a:pos x="30" y="396"/>
                  </a:cxn>
                  <a:cxn ang="0">
                    <a:pos x="66" y="444"/>
                  </a:cxn>
                  <a:cxn ang="0">
                    <a:pos x="107" y="486"/>
                  </a:cxn>
                  <a:cxn ang="0">
                    <a:pos x="131" y="486"/>
                  </a:cxn>
                  <a:cxn ang="0">
                    <a:pos x="83" y="450"/>
                  </a:cxn>
                  <a:cxn ang="0">
                    <a:pos x="48" y="402"/>
                  </a:cxn>
                  <a:cxn ang="0">
                    <a:pos x="24" y="354"/>
                  </a:cxn>
                  <a:cxn ang="0">
                    <a:pos x="18" y="300"/>
                  </a:cxn>
                  <a:cxn ang="0">
                    <a:pos x="18" y="300"/>
                  </a:cxn>
                </a:cxnLst>
                <a:rect l="0" t="0" r="r" b="b"/>
                <a:pathLst>
                  <a:path w="406" h="48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rotWithShape="0">
                <a:gsLst>
                  <a:gs pos="0">
                    <a:schemeClr val="accent1"/>
                  </a:gs>
                  <a:gs pos="100000">
                    <a:schemeClr val="accent1">
                      <a:gamma/>
                      <a:shade val="90980"/>
                      <a:invGamma/>
                    </a:schemeClr>
                  </a:gs>
                </a:gsLst>
                <a:lin ang="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88092" name="Freeform 28"/>
              <p:cNvSpPr>
                <a:spLocks/>
              </p:cNvSpPr>
              <p:nvPr/>
            </p:nvSpPr>
            <p:spPr bwMode="hidden">
              <a:xfrm>
                <a:off x="2987" y="4044"/>
                <a:ext cx="108" cy="252"/>
              </a:xfrm>
              <a:custGeom>
                <a:avLst/>
                <a:gdLst/>
                <a:ahLst/>
                <a:cxnLst>
                  <a:cxn ang="0">
                    <a:pos x="89" y="84"/>
                  </a:cxn>
                  <a:cxn ang="0">
                    <a:pos x="83" y="132"/>
                  </a:cxn>
                  <a:cxn ang="0">
                    <a:pos x="65" y="174"/>
                  </a:cxn>
                  <a:cxn ang="0">
                    <a:pos x="36" y="216"/>
                  </a:cxn>
                  <a:cxn ang="0">
                    <a:pos x="0" y="252"/>
                  </a:cxn>
                  <a:cxn ang="0">
                    <a:pos x="18" y="252"/>
                  </a:cxn>
                  <a:cxn ang="0">
                    <a:pos x="53" y="216"/>
                  </a:cxn>
                  <a:cxn ang="0">
                    <a:pos x="83" y="174"/>
                  </a:cxn>
                  <a:cxn ang="0">
                    <a:pos x="101" y="132"/>
                  </a:cxn>
                  <a:cxn ang="0">
                    <a:pos x="107" y="84"/>
                  </a:cxn>
                  <a:cxn ang="0">
                    <a:pos x="101" y="42"/>
                  </a:cxn>
                  <a:cxn ang="0">
                    <a:pos x="89" y="0"/>
                  </a:cxn>
                  <a:cxn ang="0">
                    <a:pos x="65" y="0"/>
                  </a:cxn>
                  <a:cxn ang="0">
                    <a:pos x="83" y="42"/>
                  </a:cxn>
                  <a:cxn ang="0">
                    <a:pos x="89" y="84"/>
                  </a:cxn>
                  <a:cxn ang="0">
                    <a:pos x="89" y="84"/>
                  </a:cxn>
                </a:cxnLst>
                <a:rect l="0" t="0" r="r" b="b"/>
                <a:pathLst>
                  <a:path w="107" h="252">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rotWithShape="0">
                <a:gsLst>
                  <a:gs pos="0">
                    <a:schemeClr val="accent1"/>
                  </a:gs>
                  <a:gs pos="100000">
                    <a:schemeClr val="accent1">
                      <a:gamma/>
                      <a:shade val="81961"/>
                      <a:invGamma/>
                    </a:schemeClr>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88093" name="Freeform 29"/>
              <p:cNvSpPr>
                <a:spLocks/>
              </p:cNvSpPr>
              <p:nvPr/>
            </p:nvSpPr>
            <p:spPr bwMode="hidden">
              <a:xfrm>
                <a:off x="2068" y="3685"/>
                <a:ext cx="835" cy="150"/>
              </a:xfrm>
              <a:custGeom>
                <a:avLst/>
                <a:gdLst/>
                <a:ahLst/>
                <a:cxnLst>
                  <a:cxn ang="0">
                    <a:pos x="518" y="18"/>
                  </a:cxn>
                  <a:cxn ang="0">
                    <a:pos x="597" y="24"/>
                  </a:cxn>
                  <a:cxn ang="0">
                    <a:pos x="682" y="30"/>
                  </a:cxn>
                  <a:cxn ang="0">
                    <a:pos x="755" y="42"/>
                  </a:cxn>
                  <a:cxn ang="0">
                    <a:pos x="828" y="60"/>
                  </a:cxn>
                  <a:cxn ang="0">
                    <a:pos x="835" y="42"/>
                  </a:cxn>
                  <a:cxn ang="0">
                    <a:pos x="761" y="24"/>
                  </a:cxn>
                  <a:cxn ang="0">
                    <a:pos x="688" y="12"/>
                  </a:cxn>
                  <a:cxn ang="0">
                    <a:pos x="603" y="6"/>
                  </a:cxn>
                  <a:cxn ang="0">
                    <a:pos x="518" y="0"/>
                  </a:cxn>
                  <a:cxn ang="0">
                    <a:pos x="372" y="12"/>
                  </a:cxn>
                  <a:cxn ang="0">
                    <a:pos x="232" y="36"/>
                  </a:cxn>
                  <a:cxn ang="0">
                    <a:pos x="110" y="78"/>
                  </a:cxn>
                  <a:cxn ang="0">
                    <a:pos x="0" y="132"/>
                  </a:cxn>
                  <a:cxn ang="0">
                    <a:pos x="19" y="150"/>
                  </a:cxn>
                  <a:cxn ang="0">
                    <a:pos x="122" y="96"/>
                  </a:cxn>
                  <a:cxn ang="0">
                    <a:pos x="244" y="54"/>
                  </a:cxn>
                  <a:cxn ang="0">
                    <a:pos x="378" y="30"/>
                  </a:cxn>
                  <a:cxn ang="0">
                    <a:pos x="518" y="18"/>
                  </a:cxn>
                  <a:cxn ang="0">
                    <a:pos x="518" y="18"/>
                  </a:cxn>
                </a:cxnLst>
                <a:rect l="0" t="0" r="r" b="b"/>
                <a:pathLst>
                  <a:path w="835" h="150">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1"/>
              </a:soli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88094" name="Freeform 30"/>
              <p:cNvSpPr>
                <a:spLocks/>
              </p:cNvSpPr>
              <p:nvPr/>
            </p:nvSpPr>
            <p:spPr bwMode="hidden">
              <a:xfrm>
                <a:off x="1867" y="3853"/>
                <a:ext cx="171" cy="461"/>
              </a:xfrm>
              <a:custGeom>
                <a:avLst/>
                <a:gdLst/>
                <a:ahLst/>
                <a:cxnLst>
                  <a:cxn ang="0">
                    <a:pos x="31" y="263"/>
                  </a:cxn>
                  <a:cxn ang="0">
                    <a:pos x="43" y="191"/>
                  </a:cxn>
                  <a:cxn ang="0">
                    <a:pos x="67" y="131"/>
                  </a:cxn>
                  <a:cxn ang="0">
                    <a:pos x="116" y="72"/>
                  </a:cxn>
                  <a:cxn ang="0">
                    <a:pos x="171" y="18"/>
                  </a:cxn>
                  <a:cxn ang="0">
                    <a:pos x="153" y="0"/>
                  </a:cxn>
                  <a:cxn ang="0">
                    <a:pos x="86" y="60"/>
                  </a:cxn>
                  <a:cxn ang="0">
                    <a:pos x="43" y="120"/>
                  </a:cxn>
                  <a:cxn ang="0">
                    <a:pos x="13" y="191"/>
                  </a:cxn>
                  <a:cxn ang="0">
                    <a:pos x="0" y="263"/>
                  </a:cxn>
                  <a:cxn ang="0">
                    <a:pos x="6" y="317"/>
                  </a:cxn>
                  <a:cxn ang="0">
                    <a:pos x="25" y="365"/>
                  </a:cxn>
                  <a:cxn ang="0">
                    <a:pos x="49" y="413"/>
                  </a:cxn>
                  <a:cxn ang="0">
                    <a:pos x="86" y="461"/>
                  </a:cxn>
                  <a:cxn ang="0">
                    <a:pos x="122" y="461"/>
                  </a:cxn>
                  <a:cxn ang="0">
                    <a:pos x="86" y="413"/>
                  </a:cxn>
                  <a:cxn ang="0">
                    <a:pos x="55" y="365"/>
                  </a:cxn>
                  <a:cxn ang="0">
                    <a:pos x="37" y="317"/>
                  </a:cxn>
                  <a:cxn ang="0">
                    <a:pos x="31" y="263"/>
                  </a:cxn>
                  <a:cxn ang="0">
                    <a:pos x="31" y="263"/>
                  </a:cxn>
                </a:cxnLst>
                <a:rect l="0" t="0" r="r" b="b"/>
                <a:pathLst>
                  <a:path w="171" h="46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1"/>
              </a:soli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88095" name="Freeform 31"/>
              <p:cNvSpPr>
                <a:spLocks/>
              </p:cNvSpPr>
              <p:nvPr/>
            </p:nvSpPr>
            <p:spPr bwMode="hidden">
              <a:xfrm>
                <a:off x="2951" y="3751"/>
                <a:ext cx="360" cy="563"/>
              </a:xfrm>
              <a:custGeom>
                <a:avLst/>
                <a:gdLst/>
                <a:ahLst/>
                <a:cxnLst>
                  <a:cxn ang="0">
                    <a:pos x="360" y="365"/>
                  </a:cxn>
                  <a:cxn ang="0">
                    <a:pos x="353" y="305"/>
                  </a:cxn>
                  <a:cxn ang="0">
                    <a:pos x="335" y="251"/>
                  </a:cxn>
                  <a:cxn ang="0">
                    <a:pos x="305" y="204"/>
                  </a:cxn>
                  <a:cxn ang="0">
                    <a:pos x="262" y="156"/>
                  </a:cxn>
                  <a:cxn ang="0">
                    <a:pos x="213" y="108"/>
                  </a:cxn>
                  <a:cxn ang="0">
                    <a:pos x="159" y="66"/>
                  </a:cxn>
                  <a:cxn ang="0">
                    <a:pos x="92" y="30"/>
                  </a:cxn>
                  <a:cxn ang="0">
                    <a:pos x="19" y="0"/>
                  </a:cxn>
                  <a:cxn ang="0">
                    <a:pos x="0" y="12"/>
                  </a:cxn>
                  <a:cxn ang="0">
                    <a:pos x="67" y="42"/>
                  </a:cxn>
                  <a:cxn ang="0">
                    <a:pos x="134" y="78"/>
                  </a:cxn>
                  <a:cxn ang="0">
                    <a:pos x="189" y="114"/>
                  </a:cxn>
                  <a:cxn ang="0">
                    <a:pos x="238" y="162"/>
                  </a:cxn>
                  <a:cxn ang="0">
                    <a:pos x="274" y="210"/>
                  </a:cxn>
                  <a:cxn ang="0">
                    <a:pos x="299" y="257"/>
                  </a:cxn>
                  <a:cxn ang="0">
                    <a:pos x="317" y="311"/>
                  </a:cxn>
                  <a:cxn ang="0">
                    <a:pos x="323" y="365"/>
                  </a:cxn>
                  <a:cxn ang="0">
                    <a:pos x="317" y="419"/>
                  </a:cxn>
                  <a:cxn ang="0">
                    <a:pos x="299" y="467"/>
                  </a:cxn>
                  <a:cxn ang="0">
                    <a:pos x="274" y="515"/>
                  </a:cxn>
                  <a:cxn ang="0">
                    <a:pos x="238" y="563"/>
                  </a:cxn>
                  <a:cxn ang="0">
                    <a:pos x="268" y="563"/>
                  </a:cxn>
                  <a:cxn ang="0">
                    <a:pos x="311" y="515"/>
                  </a:cxn>
                  <a:cxn ang="0">
                    <a:pos x="335" y="467"/>
                  </a:cxn>
                  <a:cxn ang="0">
                    <a:pos x="353" y="419"/>
                  </a:cxn>
                  <a:cxn ang="0">
                    <a:pos x="360" y="365"/>
                  </a:cxn>
                  <a:cxn ang="0">
                    <a:pos x="360" y="365"/>
                  </a:cxn>
                </a:cxnLst>
                <a:rect l="0" t="0" r="r" b="b"/>
                <a:pathLst>
                  <a:path w="360" h="563">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rotWithShape="0">
                <a:gsLst>
                  <a:gs pos="0">
                    <a:schemeClr val="accent1"/>
                  </a:gs>
                  <a:gs pos="100000">
                    <a:schemeClr val="accent1">
                      <a:gamma/>
                      <a:shade val="87843"/>
                      <a:invGamma/>
                    </a:schemeClr>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88096" name="Freeform 32"/>
              <p:cNvSpPr>
                <a:spLocks/>
              </p:cNvSpPr>
              <p:nvPr/>
            </p:nvSpPr>
            <p:spPr bwMode="hidden">
              <a:xfrm>
                <a:off x="2318" y="3631"/>
                <a:ext cx="1078" cy="425"/>
              </a:xfrm>
              <a:custGeom>
                <a:avLst/>
                <a:gdLst/>
                <a:ahLst/>
                <a:cxnLst>
                  <a:cxn ang="0">
                    <a:pos x="1053" y="425"/>
                  </a:cxn>
                  <a:cxn ang="0">
                    <a:pos x="1078" y="419"/>
                  </a:cxn>
                  <a:cxn ang="0">
                    <a:pos x="1066" y="377"/>
                  </a:cxn>
                  <a:cxn ang="0">
                    <a:pos x="1047" y="336"/>
                  </a:cxn>
                  <a:cxn ang="0">
                    <a:pos x="986" y="252"/>
                  </a:cxn>
                  <a:cxn ang="0">
                    <a:pos x="907" y="180"/>
                  </a:cxn>
                  <a:cxn ang="0">
                    <a:pos x="810" y="120"/>
                  </a:cxn>
                  <a:cxn ang="0">
                    <a:pos x="694" y="72"/>
                  </a:cxn>
                  <a:cxn ang="0">
                    <a:pos x="560" y="30"/>
                  </a:cxn>
                  <a:cxn ang="0">
                    <a:pos x="420" y="6"/>
                  </a:cxn>
                  <a:cxn ang="0">
                    <a:pos x="268" y="0"/>
                  </a:cxn>
                  <a:cxn ang="0">
                    <a:pos x="134" y="6"/>
                  </a:cxn>
                  <a:cxn ang="0">
                    <a:pos x="0" y="24"/>
                  </a:cxn>
                  <a:cxn ang="0">
                    <a:pos x="12" y="36"/>
                  </a:cxn>
                  <a:cxn ang="0">
                    <a:pos x="134" y="18"/>
                  </a:cxn>
                  <a:cxn ang="0">
                    <a:pos x="268" y="12"/>
                  </a:cxn>
                  <a:cxn ang="0">
                    <a:pos x="420" y="18"/>
                  </a:cxn>
                  <a:cxn ang="0">
                    <a:pos x="554" y="42"/>
                  </a:cxn>
                  <a:cxn ang="0">
                    <a:pos x="682" y="84"/>
                  </a:cxn>
                  <a:cxn ang="0">
                    <a:pos x="798" y="132"/>
                  </a:cxn>
                  <a:cxn ang="0">
                    <a:pos x="895" y="192"/>
                  </a:cxn>
                  <a:cxn ang="0">
                    <a:pos x="968" y="264"/>
                  </a:cxn>
                  <a:cxn ang="0">
                    <a:pos x="999" y="300"/>
                  </a:cxn>
                  <a:cxn ang="0">
                    <a:pos x="1023" y="342"/>
                  </a:cxn>
                  <a:cxn ang="0">
                    <a:pos x="1041" y="383"/>
                  </a:cxn>
                  <a:cxn ang="0">
                    <a:pos x="1053" y="425"/>
                  </a:cxn>
                  <a:cxn ang="0">
                    <a:pos x="1053" y="425"/>
                  </a:cxn>
                </a:cxnLst>
                <a:rect l="0" t="0" r="r" b="b"/>
                <a:pathLst>
                  <a:path w="1078" h="425">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rotWithShape="0">
                <a:gsLst>
                  <a:gs pos="0">
                    <a:schemeClr val="accent1"/>
                  </a:gs>
                  <a:gs pos="100000">
                    <a:schemeClr val="accent1">
                      <a:gamma/>
                      <a:shade val="87843"/>
                      <a:invGamma/>
                    </a:schemeClr>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88097" name="Freeform 33"/>
              <p:cNvSpPr>
                <a:spLocks/>
              </p:cNvSpPr>
              <p:nvPr/>
            </p:nvSpPr>
            <p:spPr bwMode="hidden">
              <a:xfrm>
                <a:off x="3304" y="4080"/>
                <a:ext cx="98" cy="234"/>
              </a:xfrm>
              <a:custGeom>
                <a:avLst/>
                <a:gdLst/>
                <a:ahLst/>
                <a:cxnLst>
                  <a:cxn ang="0">
                    <a:pos x="0" y="234"/>
                  </a:cxn>
                  <a:cxn ang="0">
                    <a:pos x="25" y="234"/>
                  </a:cxn>
                  <a:cxn ang="0">
                    <a:pos x="55" y="186"/>
                  </a:cxn>
                  <a:cxn ang="0">
                    <a:pos x="80" y="138"/>
                  </a:cxn>
                  <a:cxn ang="0">
                    <a:pos x="92" y="90"/>
                  </a:cxn>
                  <a:cxn ang="0">
                    <a:pos x="98" y="36"/>
                  </a:cxn>
                  <a:cxn ang="0">
                    <a:pos x="98" y="0"/>
                  </a:cxn>
                  <a:cxn ang="0">
                    <a:pos x="74" y="0"/>
                  </a:cxn>
                  <a:cxn ang="0">
                    <a:pos x="74" y="36"/>
                  </a:cxn>
                  <a:cxn ang="0">
                    <a:pos x="67" y="90"/>
                  </a:cxn>
                  <a:cxn ang="0">
                    <a:pos x="55" y="138"/>
                  </a:cxn>
                  <a:cxn ang="0">
                    <a:pos x="31" y="186"/>
                  </a:cxn>
                  <a:cxn ang="0">
                    <a:pos x="0" y="234"/>
                  </a:cxn>
                  <a:cxn ang="0">
                    <a:pos x="0" y="234"/>
                  </a:cxn>
                </a:cxnLst>
                <a:rect l="0" t="0" r="r" b="b"/>
                <a:pathLst>
                  <a:path w="98" h="234">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rotWithShape="0">
                <a:gsLst>
                  <a:gs pos="0">
                    <a:schemeClr val="accent1"/>
                  </a:gs>
                  <a:gs pos="100000">
                    <a:schemeClr val="accent1">
                      <a:gamma/>
                      <a:shade val="87843"/>
                      <a:invGamma/>
                    </a:schemeClr>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88098" name="Freeform 34"/>
              <p:cNvSpPr>
                <a:spLocks/>
              </p:cNvSpPr>
              <p:nvPr/>
            </p:nvSpPr>
            <p:spPr bwMode="hidden">
              <a:xfrm>
                <a:off x="1776" y="3673"/>
                <a:ext cx="481" cy="641"/>
              </a:xfrm>
              <a:custGeom>
                <a:avLst/>
                <a:gdLst/>
                <a:ahLst/>
                <a:cxnLst>
                  <a:cxn ang="0">
                    <a:pos x="18" y="443"/>
                  </a:cxn>
                  <a:cxn ang="0">
                    <a:pos x="24" y="371"/>
                  </a:cxn>
                  <a:cxn ang="0">
                    <a:pos x="55" y="305"/>
                  </a:cxn>
                  <a:cxn ang="0">
                    <a:pos x="91" y="246"/>
                  </a:cxn>
                  <a:cxn ang="0">
                    <a:pos x="146" y="186"/>
                  </a:cxn>
                  <a:cxn ang="0">
                    <a:pos x="213" y="132"/>
                  </a:cxn>
                  <a:cxn ang="0">
                    <a:pos x="292" y="84"/>
                  </a:cxn>
                  <a:cxn ang="0">
                    <a:pos x="384" y="48"/>
                  </a:cxn>
                  <a:cxn ang="0">
                    <a:pos x="481" y="12"/>
                  </a:cxn>
                  <a:cxn ang="0">
                    <a:pos x="457" y="0"/>
                  </a:cxn>
                  <a:cxn ang="0">
                    <a:pos x="359" y="36"/>
                  </a:cxn>
                  <a:cxn ang="0">
                    <a:pos x="274" y="78"/>
                  </a:cxn>
                  <a:cxn ang="0">
                    <a:pos x="195" y="126"/>
                  </a:cxn>
                  <a:cxn ang="0">
                    <a:pos x="128" y="180"/>
                  </a:cxn>
                  <a:cxn ang="0">
                    <a:pos x="73" y="240"/>
                  </a:cxn>
                  <a:cxn ang="0">
                    <a:pos x="37" y="305"/>
                  </a:cxn>
                  <a:cxn ang="0">
                    <a:pos x="6" y="371"/>
                  </a:cxn>
                  <a:cxn ang="0">
                    <a:pos x="0" y="443"/>
                  </a:cxn>
                  <a:cxn ang="0">
                    <a:pos x="6" y="497"/>
                  </a:cxn>
                  <a:cxn ang="0">
                    <a:pos x="18" y="545"/>
                  </a:cxn>
                  <a:cxn ang="0">
                    <a:pos x="43" y="593"/>
                  </a:cxn>
                  <a:cxn ang="0">
                    <a:pos x="73" y="641"/>
                  </a:cxn>
                  <a:cxn ang="0">
                    <a:pos x="97" y="641"/>
                  </a:cxn>
                  <a:cxn ang="0">
                    <a:pos x="67" y="593"/>
                  </a:cxn>
                  <a:cxn ang="0">
                    <a:pos x="43" y="545"/>
                  </a:cxn>
                  <a:cxn ang="0">
                    <a:pos x="24" y="497"/>
                  </a:cxn>
                  <a:cxn ang="0">
                    <a:pos x="18" y="443"/>
                  </a:cxn>
                  <a:cxn ang="0">
                    <a:pos x="18" y="443"/>
                  </a:cxn>
                </a:cxnLst>
                <a:rect l="0" t="0" r="r" b="b"/>
                <a:pathLst>
                  <a:path w="481" h="64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1"/>
              </a:soli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88099" name="Freeform 35"/>
              <p:cNvSpPr>
                <a:spLocks noEditPoints="1"/>
              </p:cNvSpPr>
              <p:nvPr/>
            </p:nvSpPr>
            <p:spPr bwMode="hidden">
              <a:xfrm>
                <a:off x="4200" y="3402"/>
                <a:ext cx="1201" cy="731"/>
              </a:xfrm>
              <a:custGeom>
                <a:avLst/>
                <a:gdLst/>
                <a:ahLst/>
                <a:cxnLst>
                  <a:cxn ang="0">
                    <a:pos x="484" y="6"/>
                  </a:cxn>
                  <a:cxn ang="0">
                    <a:pos x="263" y="60"/>
                  </a:cxn>
                  <a:cxn ang="0">
                    <a:pos x="101" y="162"/>
                  </a:cxn>
                  <a:cxn ang="0">
                    <a:pos x="12" y="294"/>
                  </a:cxn>
                  <a:cxn ang="0">
                    <a:pos x="0" y="366"/>
                  </a:cxn>
                  <a:cxn ang="0">
                    <a:pos x="12" y="437"/>
                  </a:cxn>
                  <a:cxn ang="0">
                    <a:pos x="101" y="569"/>
                  </a:cxn>
                  <a:cxn ang="0">
                    <a:pos x="263" y="671"/>
                  </a:cxn>
                  <a:cxn ang="0">
                    <a:pos x="484" y="725"/>
                  </a:cxn>
                  <a:cxn ang="0">
                    <a:pos x="723" y="725"/>
                  </a:cxn>
                  <a:cxn ang="0">
                    <a:pos x="938" y="671"/>
                  </a:cxn>
                  <a:cxn ang="0">
                    <a:pos x="1100" y="569"/>
                  </a:cxn>
                  <a:cxn ang="0">
                    <a:pos x="1189" y="437"/>
                  </a:cxn>
                  <a:cxn ang="0">
                    <a:pos x="1201" y="366"/>
                  </a:cxn>
                  <a:cxn ang="0">
                    <a:pos x="1189" y="294"/>
                  </a:cxn>
                  <a:cxn ang="0">
                    <a:pos x="1100" y="162"/>
                  </a:cxn>
                  <a:cxn ang="0">
                    <a:pos x="938" y="60"/>
                  </a:cxn>
                  <a:cxn ang="0">
                    <a:pos x="723" y="6"/>
                  </a:cxn>
                  <a:cxn ang="0">
                    <a:pos x="604" y="0"/>
                  </a:cxn>
                  <a:cxn ang="0">
                    <a:pos x="490" y="701"/>
                  </a:cxn>
                  <a:cxn ang="0">
                    <a:pos x="287" y="647"/>
                  </a:cxn>
                  <a:cxn ang="0">
                    <a:pos x="131" y="557"/>
                  </a:cxn>
                  <a:cxn ang="0">
                    <a:pos x="48" y="437"/>
                  </a:cxn>
                  <a:cxn ang="0">
                    <a:pos x="36" y="366"/>
                  </a:cxn>
                  <a:cxn ang="0">
                    <a:pos x="48" y="300"/>
                  </a:cxn>
                  <a:cxn ang="0">
                    <a:pos x="131" y="174"/>
                  </a:cxn>
                  <a:cxn ang="0">
                    <a:pos x="287" y="84"/>
                  </a:cxn>
                  <a:cxn ang="0">
                    <a:pos x="490" y="30"/>
                  </a:cxn>
                  <a:cxn ang="0">
                    <a:pos x="717" y="30"/>
                  </a:cxn>
                  <a:cxn ang="0">
                    <a:pos x="920" y="84"/>
                  </a:cxn>
                  <a:cxn ang="0">
                    <a:pos x="1070" y="174"/>
                  </a:cxn>
                  <a:cxn ang="0">
                    <a:pos x="1153" y="300"/>
                  </a:cxn>
                  <a:cxn ang="0">
                    <a:pos x="1153" y="437"/>
                  </a:cxn>
                  <a:cxn ang="0">
                    <a:pos x="1070" y="557"/>
                  </a:cxn>
                  <a:cxn ang="0">
                    <a:pos x="920" y="647"/>
                  </a:cxn>
                  <a:cxn ang="0">
                    <a:pos x="717" y="701"/>
                  </a:cxn>
                  <a:cxn ang="0">
                    <a:pos x="604" y="707"/>
                  </a:cxn>
                </a:cxnLst>
                <a:rect l="0" t="0" r="r" b="b"/>
                <a:pathLst>
                  <a:path w="1201" h="73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rotWithShape="0">
                <a:gsLst>
                  <a:gs pos="0">
                    <a:schemeClr val="accent1">
                      <a:gamma/>
                      <a:tint val="96863"/>
                      <a:invGamma/>
                    </a:schemeClr>
                  </a:gs>
                  <a:gs pos="100000">
                    <a:schemeClr val="accent1"/>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88100" name="Freeform 36"/>
              <p:cNvSpPr>
                <a:spLocks/>
              </p:cNvSpPr>
              <p:nvPr/>
            </p:nvSpPr>
            <p:spPr bwMode="hidden">
              <a:xfrm>
                <a:off x="4128" y="3366"/>
                <a:ext cx="544" cy="737"/>
              </a:xfrm>
              <a:custGeom>
                <a:avLst/>
                <a:gdLst/>
                <a:ahLst/>
                <a:cxnLst>
                  <a:cxn ang="0">
                    <a:pos x="24" y="402"/>
                  </a:cxn>
                  <a:cxn ang="0">
                    <a:pos x="36" y="330"/>
                  </a:cxn>
                  <a:cxn ang="0">
                    <a:pos x="66" y="264"/>
                  </a:cxn>
                  <a:cxn ang="0">
                    <a:pos x="108" y="204"/>
                  </a:cxn>
                  <a:cxn ang="0">
                    <a:pos x="173" y="150"/>
                  </a:cxn>
                  <a:cxn ang="0">
                    <a:pos x="251" y="102"/>
                  </a:cxn>
                  <a:cxn ang="0">
                    <a:pos x="335" y="60"/>
                  </a:cxn>
                  <a:cxn ang="0">
                    <a:pos x="436" y="30"/>
                  </a:cxn>
                  <a:cxn ang="0">
                    <a:pos x="544" y="12"/>
                  </a:cxn>
                  <a:cxn ang="0">
                    <a:pos x="544" y="0"/>
                  </a:cxn>
                  <a:cxn ang="0">
                    <a:pos x="430" y="18"/>
                  </a:cxn>
                  <a:cxn ang="0">
                    <a:pos x="329" y="48"/>
                  </a:cxn>
                  <a:cxn ang="0">
                    <a:pos x="233" y="90"/>
                  </a:cxn>
                  <a:cxn ang="0">
                    <a:pos x="155" y="138"/>
                  </a:cxn>
                  <a:cxn ang="0">
                    <a:pos x="90" y="198"/>
                  </a:cxn>
                  <a:cxn ang="0">
                    <a:pos x="42" y="258"/>
                  </a:cxn>
                  <a:cxn ang="0">
                    <a:pos x="12" y="330"/>
                  </a:cxn>
                  <a:cxn ang="0">
                    <a:pos x="0" y="402"/>
                  </a:cxn>
                  <a:cxn ang="0">
                    <a:pos x="6" y="455"/>
                  </a:cxn>
                  <a:cxn ang="0">
                    <a:pos x="18" y="503"/>
                  </a:cxn>
                  <a:cxn ang="0">
                    <a:pos x="42" y="545"/>
                  </a:cxn>
                  <a:cxn ang="0">
                    <a:pos x="78" y="593"/>
                  </a:cxn>
                  <a:cxn ang="0">
                    <a:pos x="114" y="635"/>
                  </a:cxn>
                  <a:cxn ang="0">
                    <a:pos x="161" y="671"/>
                  </a:cxn>
                  <a:cxn ang="0">
                    <a:pos x="221" y="707"/>
                  </a:cxn>
                  <a:cxn ang="0">
                    <a:pos x="281" y="737"/>
                  </a:cxn>
                  <a:cxn ang="0">
                    <a:pos x="323" y="737"/>
                  </a:cxn>
                  <a:cxn ang="0">
                    <a:pos x="257" y="707"/>
                  </a:cxn>
                  <a:cxn ang="0">
                    <a:pos x="203" y="671"/>
                  </a:cxn>
                  <a:cxn ang="0">
                    <a:pos x="149" y="635"/>
                  </a:cxn>
                  <a:cxn ang="0">
                    <a:pos x="108" y="593"/>
                  </a:cxn>
                  <a:cxn ang="0">
                    <a:pos x="72" y="551"/>
                  </a:cxn>
                  <a:cxn ang="0">
                    <a:pos x="48" y="503"/>
                  </a:cxn>
                  <a:cxn ang="0">
                    <a:pos x="30" y="455"/>
                  </a:cxn>
                  <a:cxn ang="0">
                    <a:pos x="24" y="402"/>
                  </a:cxn>
                  <a:cxn ang="0">
                    <a:pos x="24" y="402"/>
                  </a:cxn>
                </a:cxnLst>
                <a:rect l="0" t="0" r="r" b="b"/>
                <a:pathLst>
                  <a:path w="544" h="737">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rotWithShape="0">
                <a:gsLst>
                  <a:gs pos="0">
                    <a:schemeClr val="accent1">
                      <a:gamma/>
                      <a:tint val="96863"/>
                      <a:invGamma/>
                    </a:schemeClr>
                  </a:gs>
                  <a:gs pos="100000">
                    <a:schemeClr val="accent1"/>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88101" name="Freeform 37"/>
              <p:cNvSpPr>
                <a:spLocks/>
              </p:cNvSpPr>
              <p:nvPr/>
            </p:nvSpPr>
            <p:spPr bwMode="hidden">
              <a:xfrm>
                <a:off x="4792" y="3360"/>
                <a:ext cx="609" cy="252"/>
              </a:xfrm>
              <a:custGeom>
                <a:avLst/>
                <a:gdLst/>
                <a:ahLst/>
                <a:cxnLst>
                  <a:cxn ang="0">
                    <a:pos x="12" y="12"/>
                  </a:cxn>
                  <a:cxn ang="0">
                    <a:pos x="113" y="18"/>
                  </a:cxn>
                  <a:cxn ang="0">
                    <a:pos x="203" y="30"/>
                  </a:cxn>
                  <a:cxn ang="0">
                    <a:pos x="292" y="48"/>
                  </a:cxn>
                  <a:cxn ang="0">
                    <a:pos x="376" y="78"/>
                  </a:cxn>
                  <a:cxn ang="0">
                    <a:pos x="448" y="114"/>
                  </a:cxn>
                  <a:cxn ang="0">
                    <a:pos x="514" y="156"/>
                  </a:cxn>
                  <a:cxn ang="0">
                    <a:pos x="567" y="198"/>
                  </a:cxn>
                  <a:cxn ang="0">
                    <a:pos x="609" y="252"/>
                  </a:cxn>
                  <a:cxn ang="0">
                    <a:pos x="609" y="216"/>
                  </a:cxn>
                  <a:cxn ang="0">
                    <a:pos x="561" y="168"/>
                  </a:cxn>
                  <a:cxn ang="0">
                    <a:pos x="502" y="126"/>
                  </a:cxn>
                  <a:cxn ang="0">
                    <a:pos x="436" y="90"/>
                  </a:cxn>
                  <a:cxn ang="0">
                    <a:pos x="364" y="60"/>
                  </a:cxn>
                  <a:cxn ang="0">
                    <a:pos x="286" y="36"/>
                  </a:cxn>
                  <a:cxn ang="0">
                    <a:pos x="197" y="18"/>
                  </a:cxn>
                  <a:cxn ang="0">
                    <a:pos x="107" y="6"/>
                  </a:cxn>
                  <a:cxn ang="0">
                    <a:pos x="12" y="0"/>
                  </a:cxn>
                  <a:cxn ang="0">
                    <a:pos x="6" y="0"/>
                  </a:cxn>
                  <a:cxn ang="0">
                    <a:pos x="0" y="0"/>
                  </a:cxn>
                  <a:cxn ang="0">
                    <a:pos x="0" y="12"/>
                  </a:cxn>
                  <a:cxn ang="0">
                    <a:pos x="6" y="12"/>
                  </a:cxn>
                  <a:cxn ang="0">
                    <a:pos x="12" y="12"/>
                  </a:cxn>
                  <a:cxn ang="0">
                    <a:pos x="12" y="12"/>
                  </a:cxn>
                </a:cxnLst>
                <a:rect l="0" t="0" r="r" b="b"/>
                <a:pathLst>
                  <a:path w="609" h="252">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rotWithShape="0">
                <a:gsLst>
                  <a:gs pos="0">
                    <a:schemeClr val="accent1">
                      <a:gamma/>
                      <a:tint val="94118"/>
                      <a:invGamma/>
                    </a:schemeClr>
                  </a:gs>
                  <a:gs pos="100000">
                    <a:schemeClr val="accent1"/>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88102" name="Freeform 38"/>
              <p:cNvSpPr>
                <a:spLocks/>
              </p:cNvSpPr>
              <p:nvPr/>
            </p:nvSpPr>
            <p:spPr bwMode="hidden">
              <a:xfrm>
                <a:off x="5246" y="4007"/>
                <a:ext cx="72" cy="54"/>
              </a:xfrm>
              <a:custGeom>
                <a:avLst/>
                <a:gdLst/>
                <a:ahLst/>
                <a:cxnLst>
                  <a:cxn ang="0">
                    <a:pos x="72" y="0"/>
                  </a:cxn>
                  <a:cxn ang="0">
                    <a:pos x="36" y="30"/>
                  </a:cxn>
                  <a:cxn ang="0">
                    <a:pos x="0" y="54"/>
                  </a:cxn>
                  <a:cxn ang="0">
                    <a:pos x="36" y="54"/>
                  </a:cxn>
                  <a:cxn ang="0">
                    <a:pos x="54" y="42"/>
                  </a:cxn>
                  <a:cxn ang="0">
                    <a:pos x="72" y="24"/>
                  </a:cxn>
                  <a:cxn ang="0">
                    <a:pos x="72" y="24"/>
                  </a:cxn>
                  <a:cxn ang="0">
                    <a:pos x="72" y="0"/>
                  </a:cxn>
                  <a:cxn ang="0">
                    <a:pos x="72" y="0"/>
                  </a:cxn>
                </a:cxnLst>
                <a:rect l="0" t="0" r="r" b="b"/>
                <a:pathLst>
                  <a:path w="72" h="54">
                    <a:moveTo>
                      <a:pt x="72" y="0"/>
                    </a:moveTo>
                    <a:lnTo>
                      <a:pt x="36" y="30"/>
                    </a:lnTo>
                    <a:lnTo>
                      <a:pt x="0" y="54"/>
                    </a:lnTo>
                    <a:lnTo>
                      <a:pt x="36" y="54"/>
                    </a:lnTo>
                    <a:lnTo>
                      <a:pt x="54" y="42"/>
                    </a:lnTo>
                    <a:lnTo>
                      <a:pt x="72" y="24"/>
                    </a:lnTo>
                    <a:lnTo>
                      <a:pt x="72" y="24"/>
                    </a:lnTo>
                    <a:lnTo>
                      <a:pt x="72" y="0"/>
                    </a:lnTo>
                    <a:lnTo>
                      <a:pt x="72" y="0"/>
                    </a:lnTo>
                    <a:close/>
                  </a:path>
                </a:pathLst>
              </a:custGeom>
              <a:gradFill rotWithShape="0">
                <a:gsLst>
                  <a:gs pos="0">
                    <a:schemeClr val="accent1"/>
                  </a:gs>
                  <a:gs pos="100000">
                    <a:schemeClr val="accent1">
                      <a:gamma/>
                      <a:shade val="94118"/>
                      <a:invGamma/>
                    </a:schemeClr>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88103" name="Freeform 39"/>
              <p:cNvSpPr>
                <a:spLocks/>
              </p:cNvSpPr>
              <p:nvPr/>
            </p:nvSpPr>
            <p:spPr bwMode="hidden">
              <a:xfrm>
                <a:off x="4505" y="4073"/>
                <a:ext cx="705" cy="108"/>
              </a:xfrm>
              <a:custGeom>
                <a:avLst/>
                <a:gdLst/>
                <a:ahLst/>
                <a:cxnLst>
                  <a:cxn ang="0">
                    <a:pos x="299" y="90"/>
                  </a:cxn>
                  <a:cxn ang="0">
                    <a:pos x="221" y="90"/>
                  </a:cxn>
                  <a:cxn ang="0">
                    <a:pos x="143" y="78"/>
                  </a:cxn>
                  <a:cxn ang="0">
                    <a:pos x="0" y="48"/>
                  </a:cxn>
                  <a:cxn ang="0">
                    <a:pos x="0" y="66"/>
                  </a:cxn>
                  <a:cxn ang="0">
                    <a:pos x="143" y="96"/>
                  </a:cxn>
                  <a:cxn ang="0">
                    <a:pos x="221" y="108"/>
                  </a:cxn>
                  <a:cxn ang="0">
                    <a:pos x="299" y="108"/>
                  </a:cxn>
                  <a:cxn ang="0">
                    <a:pos x="412" y="102"/>
                  </a:cxn>
                  <a:cxn ang="0">
                    <a:pos x="520" y="84"/>
                  </a:cxn>
                  <a:cxn ang="0">
                    <a:pos x="615" y="60"/>
                  </a:cxn>
                  <a:cxn ang="0">
                    <a:pos x="705" y="24"/>
                  </a:cxn>
                  <a:cxn ang="0">
                    <a:pos x="705" y="0"/>
                  </a:cxn>
                  <a:cxn ang="0">
                    <a:pos x="615" y="42"/>
                  </a:cxn>
                  <a:cxn ang="0">
                    <a:pos x="520" y="66"/>
                  </a:cxn>
                  <a:cxn ang="0">
                    <a:pos x="412" y="84"/>
                  </a:cxn>
                  <a:cxn ang="0">
                    <a:pos x="299" y="90"/>
                  </a:cxn>
                  <a:cxn ang="0">
                    <a:pos x="299" y="90"/>
                  </a:cxn>
                </a:cxnLst>
                <a:rect l="0" t="0" r="r" b="b"/>
                <a:pathLst>
                  <a:path w="705" h="108">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rotWithShape="0">
                <a:gsLst>
                  <a:gs pos="0">
                    <a:schemeClr val="accent1"/>
                  </a:gs>
                  <a:gs pos="100000">
                    <a:schemeClr val="accent1">
                      <a:gamma/>
                      <a:shade val="94118"/>
                      <a:invGamma/>
                    </a:schemeClr>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88104" name="Freeform 40"/>
              <p:cNvSpPr>
                <a:spLocks/>
              </p:cNvSpPr>
              <p:nvPr/>
            </p:nvSpPr>
            <p:spPr bwMode="hidden">
              <a:xfrm>
                <a:off x="5336" y="3654"/>
                <a:ext cx="143" cy="341"/>
              </a:xfrm>
              <a:custGeom>
                <a:avLst/>
                <a:gdLst/>
                <a:ahLst/>
                <a:cxnLst>
                  <a:cxn ang="0">
                    <a:pos x="119" y="114"/>
                  </a:cxn>
                  <a:cxn ang="0">
                    <a:pos x="113" y="173"/>
                  </a:cxn>
                  <a:cxn ang="0">
                    <a:pos x="89" y="239"/>
                  </a:cxn>
                  <a:cxn ang="0">
                    <a:pos x="47" y="293"/>
                  </a:cxn>
                  <a:cxn ang="0">
                    <a:pos x="0" y="341"/>
                  </a:cxn>
                  <a:cxn ang="0">
                    <a:pos x="29" y="341"/>
                  </a:cxn>
                  <a:cxn ang="0">
                    <a:pos x="77" y="287"/>
                  </a:cxn>
                  <a:cxn ang="0">
                    <a:pos x="113" y="233"/>
                  </a:cxn>
                  <a:cxn ang="0">
                    <a:pos x="137" y="173"/>
                  </a:cxn>
                  <a:cxn ang="0">
                    <a:pos x="143" y="114"/>
                  </a:cxn>
                  <a:cxn ang="0">
                    <a:pos x="137" y="60"/>
                  </a:cxn>
                  <a:cxn ang="0">
                    <a:pos x="119" y="0"/>
                  </a:cxn>
                  <a:cxn ang="0">
                    <a:pos x="89" y="0"/>
                  </a:cxn>
                  <a:cxn ang="0">
                    <a:pos x="113" y="60"/>
                  </a:cxn>
                  <a:cxn ang="0">
                    <a:pos x="119" y="114"/>
                  </a:cxn>
                  <a:cxn ang="0">
                    <a:pos x="119" y="114"/>
                  </a:cxn>
                </a:cxnLst>
                <a:rect l="0" t="0" r="r" b="b"/>
                <a:pathLst>
                  <a:path w="143" h="341">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rotWithShape="0">
                <a:gsLst>
                  <a:gs pos="0">
                    <a:schemeClr val="accent1"/>
                  </a:gs>
                  <a:gs pos="100000">
                    <a:schemeClr val="accent1">
                      <a:gamma/>
                      <a:shade val="94118"/>
                      <a:invGamma/>
                    </a:schemeClr>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88105" name="Freeform 41"/>
              <p:cNvSpPr>
                <a:spLocks/>
              </p:cNvSpPr>
              <p:nvPr/>
            </p:nvSpPr>
            <p:spPr bwMode="hidden">
              <a:xfrm>
                <a:off x="5061" y="3624"/>
                <a:ext cx="83" cy="90"/>
              </a:xfrm>
              <a:custGeom>
                <a:avLst/>
                <a:gdLst/>
                <a:ahLst/>
                <a:cxnLst>
                  <a:cxn ang="0">
                    <a:pos x="59" y="90"/>
                  </a:cxn>
                  <a:cxn ang="0">
                    <a:pos x="83" y="84"/>
                  </a:cxn>
                  <a:cxn ang="0">
                    <a:pos x="71" y="60"/>
                  </a:cxn>
                  <a:cxn ang="0">
                    <a:pos x="53" y="42"/>
                  </a:cxn>
                  <a:cxn ang="0">
                    <a:pos x="6" y="0"/>
                  </a:cxn>
                  <a:cxn ang="0">
                    <a:pos x="0" y="18"/>
                  </a:cxn>
                  <a:cxn ang="0">
                    <a:pos x="35" y="48"/>
                  </a:cxn>
                  <a:cxn ang="0">
                    <a:pos x="59" y="90"/>
                  </a:cxn>
                  <a:cxn ang="0">
                    <a:pos x="59" y="90"/>
                  </a:cxn>
                </a:cxnLst>
                <a:rect l="0" t="0" r="r" b="b"/>
                <a:pathLst>
                  <a:path w="83" h="90">
                    <a:moveTo>
                      <a:pt x="59" y="90"/>
                    </a:moveTo>
                    <a:lnTo>
                      <a:pt x="83" y="84"/>
                    </a:lnTo>
                    <a:lnTo>
                      <a:pt x="71" y="60"/>
                    </a:lnTo>
                    <a:lnTo>
                      <a:pt x="53" y="42"/>
                    </a:lnTo>
                    <a:lnTo>
                      <a:pt x="6" y="0"/>
                    </a:lnTo>
                    <a:lnTo>
                      <a:pt x="0" y="18"/>
                    </a:lnTo>
                    <a:lnTo>
                      <a:pt x="35" y="48"/>
                    </a:lnTo>
                    <a:lnTo>
                      <a:pt x="59" y="90"/>
                    </a:lnTo>
                    <a:lnTo>
                      <a:pt x="59" y="90"/>
                    </a:lnTo>
                    <a:close/>
                  </a:path>
                </a:pathLst>
              </a:custGeom>
              <a:gradFill rotWithShape="0">
                <a:gsLst>
                  <a:gs pos="0">
                    <a:schemeClr val="accent1"/>
                  </a:gs>
                  <a:gs pos="100000">
                    <a:schemeClr val="accent1">
                      <a:gamma/>
                      <a:shade val="94118"/>
                      <a:invGamma/>
                    </a:schemeClr>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88106" name="Freeform 42"/>
              <p:cNvSpPr>
                <a:spLocks/>
              </p:cNvSpPr>
              <p:nvPr/>
            </p:nvSpPr>
            <p:spPr bwMode="hidden">
              <a:xfrm>
                <a:off x="4445" y="3552"/>
                <a:ext cx="717" cy="431"/>
              </a:xfrm>
              <a:custGeom>
                <a:avLst/>
                <a:gdLst/>
                <a:ahLst/>
                <a:cxnLst>
                  <a:cxn ang="0">
                    <a:pos x="693" y="216"/>
                  </a:cxn>
                  <a:cxn ang="0">
                    <a:pos x="687" y="257"/>
                  </a:cxn>
                  <a:cxn ang="0">
                    <a:pos x="669" y="293"/>
                  </a:cxn>
                  <a:cxn ang="0">
                    <a:pos x="633" y="329"/>
                  </a:cxn>
                  <a:cxn ang="0">
                    <a:pos x="598" y="359"/>
                  </a:cxn>
                  <a:cxn ang="0">
                    <a:pos x="544" y="383"/>
                  </a:cxn>
                  <a:cxn ang="0">
                    <a:pos x="490" y="401"/>
                  </a:cxn>
                  <a:cxn ang="0">
                    <a:pos x="424" y="413"/>
                  </a:cxn>
                  <a:cxn ang="0">
                    <a:pos x="359" y="419"/>
                  </a:cxn>
                  <a:cxn ang="0">
                    <a:pos x="293" y="413"/>
                  </a:cxn>
                  <a:cxn ang="0">
                    <a:pos x="227" y="401"/>
                  </a:cxn>
                  <a:cxn ang="0">
                    <a:pos x="173" y="383"/>
                  </a:cxn>
                  <a:cxn ang="0">
                    <a:pos x="119" y="359"/>
                  </a:cxn>
                  <a:cxn ang="0">
                    <a:pos x="84" y="329"/>
                  </a:cxn>
                  <a:cxn ang="0">
                    <a:pos x="48" y="293"/>
                  </a:cxn>
                  <a:cxn ang="0">
                    <a:pos x="30" y="257"/>
                  </a:cxn>
                  <a:cxn ang="0">
                    <a:pos x="24" y="216"/>
                  </a:cxn>
                  <a:cxn ang="0">
                    <a:pos x="30" y="174"/>
                  </a:cxn>
                  <a:cxn ang="0">
                    <a:pos x="48" y="138"/>
                  </a:cxn>
                  <a:cxn ang="0">
                    <a:pos x="84" y="102"/>
                  </a:cxn>
                  <a:cxn ang="0">
                    <a:pos x="119" y="72"/>
                  </a:cxn>
                  <a:cxn ang="0">
                    <a:pos x="173" y="48"/>
                  </a:cxn>
                  <a:cxn ang="0">
                    <a:pos x="227" y="30"/>
                  </a:cxn>
                  <a:cxn ang="0">
                    <a:pos x="293" y="18"/>
                  </a:cxn>
                  <a:cxn ang="0">
                    <a:pos x="359" y="12"/>
                  </a:cxn>
                  <a:cxn ang="0">
                    <a:pos x="418" y="18"/>
                  </a:cxn>
                  <a:cxn ang="0">
                    <a:pos x="478" y="30"/>
                  </a:cxn>
                  <a:cxn ang="0">
                    <a:pos x="532" y="48"/>
                  </a:cxn>
                  <a:cxn ang="0">
                    <a:pos x="580" y="66"/>
                  </a:cxn>
                  <a:cxn ang="0">
                    <a:pos x="586" y="48"/>
                  </a:cxn>
                  <a:cxn ang="0">
                    <a:pos x="478" y="12"/>
                  </a:cxn>
                  <a:cxn ang="0">
                    <a:pos x="418" y="6"/>
                  </a:cxn>
                  <a:cxn ang="0">
                    <a:pos x="359" y="0"/>
                  </a:cxn>
                  <a:cxn ang="0">
                    <a:pos x="287" y="6"/>
                  </a:cxn>
                  <a:cxn ang="0">
                    <a:pos x="221" y="18"/>
                  </a:cxn>
                  <a:cxn ang="0">
                    <a:pos x="161" y="36"/>
                  </a:cxn>
                  <a:cxn ang="0">
                    <a:pos x="107" y="66"/>
                  </a:cxn>
                  <a:cxn ang="0">
                    <a:pos x="60" y="96"/>
                  </a:cxn>
                  <a:cxn ang="0">
                    <a:pos x="30" y="132"/>
                  </a:cxn>
                  <a:cxn ang="0">
                    <a:pos x="6" y="174"/>
                  </a:cxn>
                  <a:cxn ang="0">
                    <a:pos x="0" y="216"/>
                  </a:cxn>
                  <a:cxn ang="0">
                    <a:pos x="6" y="257"/>
                  </a:cxn>
                  <a:cxn ang="0">
                    <a:pos x="30" y="299"/>
                  </a:cxn>
                  <a:cxn ang="0">
                    <a:pos x="60" y="335"/>
                  </a:cxn>
                  <a:cxn ang="0">
                    <a:pos x="107" y="371"/>
                  </a:cxn>
                  <a:cxn ang="0">
                    <a:pos x="161" y="395"/>
                  </a:cxn>
                  <a:cxn ang="0">
                    <a:pos x="221" y="413"/>
                  </a:cxn>
                  <a:cxn ang="0">
                    <a:pos x="287" y="425"/>
                  </a:cxn>
                  <a:cxn ang="0">
                    <a:pos x="359" y="431"/>
                  </a:cxn>
                  <a:cxn ang="0">
                    <a:pos x="430" y="425"/>
                  </a:cxn>
                  <a:cxn ang="0">
                    <a:pos x="496" y="413"/>
                  </a:cxn>
                  <a:cxn ang="0">
                    <a:pos x="562" y="395"/>
                  </a:cxn>
                  <a:cxn ang="0">
                    <a:pos x="610" y="371"/>
                  </a:cxn>
                  <a:cxn ang="0">
                    <a:pos x="657" y="335"/>
                  </a:cxn>
                  <a:cxn ang="0">
                    <a:pos x="687" y="299"/>
                  </a:cxn>
                  <a:cxn ang="0">
                    <a:pos x="711" y="257"/>
                  </a:cxn>
                  <a:cxn ang="0">
                    <a:pos x="717" y="216"/>
                  </a:cxn>
                  <a:cxn ang="0">
                    <a:pos x="717" y="204"/>
                  </a:cxn>
                  <a:cxn ang="0">
                    <a:pos x="711" y="192"/>
                  </a:cxn>
                  <a:cxn ang="0">
                    <a:pos x="687" y="198"/>
                  </a:cxn>
                  <a:cxn ang="0">
                    <a:pos x="693" y="210"/>
                  </a:cxn>
                  <a:cxn ang="0">
                    <a:pos x="693" y="216"/>
                  </a:cxn>
                  <a:cxn ang="0">
                    <a:pos x="693" y="216"/>
                  </a:cxn>
                </a:cxnLst>
                <a:rect l="0" t="0" r="r" b="b"/>
                <a:pathLst>
                  <a:path w="717" h="431">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gradFill rotWithShape="0">
                <a:gsLst>
                  <a:gs pos="0">
                    <a:schemeClr val="accent1"/>
                  </a:gs>
                  <a:gs pos="100000">
                    <a:schemeClr val="accent1">
                      <a:gamma/>
                      <a:shade val="96863"/>
                      <a:invGamma/>
                    </a:schemeClr>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88107" name="Freeform 43"/>
              <p:cNvSpPr>
                <a:spLocks/>
              </p:cNvSpPr>
              <p:nvPr/>
            </p:nvSpPr>
            <p:spPr bwMode="hidden">
              <a:xfrm>
                <a:off x="4349" y="3510"/>
                <a:ext cx="909" cy="533"/>
              </a:xfrm>
              <a:custGeom>
                <a:avLst/>
                <a:gdLst/>
                <a:ahLst/>
                <a:cxnLst>
                  <a:cxn ang="0">
                    <a:pos x="616" y="0"/>
                  </a:cxn>
                  <a:cxn ang="0">
                    <a:pos x="616" y="18"/>
                  </a:cxn>
                  <a:cxn ang="0">
                    <a:pos x="724" y="60"/>
                  </a:cxn>
                  <a:cxn ang="0">
                    <a:pos x="765" y="84"/>
                  </a:cxn>
                  <a:cxn ang="0">
                    <a:pos x="807" y="114"/>
                  </a:cxn>
                  <a:cxn ang="0">
                    <a:pos x="837" y="144"/>
                  </a:cxn>
                  <a:cxn ang="0">
                    <a:pos x="861" y="180"/>
                  </a:cxn>
                  <a:cxn ang="0">
                    <a:pos x="873" y="216"/>
                  </a:cxn>
                  <a:cxn ang="0">
                    <a:pos x="879" y="258"/>
                  </a:cxn>
                  <a:cxn ang="0">
                    <a:pos x="873" y="311"/>
                  </a:cxn>
                  <a:cxn ang="0">
                    <a:pos x="843" y="359"/>
                  </a:cxn>
                  <a:cxn ang="0">
                    <a:pos x="807" y="401"/>
                  </a:cxn>
                  <a:cxn ang="0">
                    <a:pos x="753" y="443"/>
                  </a:cxn>
                  <a:cxn ang="0">
                    <a:pos x="694" y="473"/>
                  </a:cxn>
                  <a:cxn ang="0">
                    <a:pos x="622" y="497"/>
                  </a:cxn>
                  <a:cxn ang="0">
                    <a:pos x="538" y="509"/>
                  </a:cxn>
                  <a:cxn ang="0">
                    <a:pos x="455" y="515"/>
                  </a:cxn>
                  <a:cxn ang="0">
                    <a:pos x="371" y="509"/>
                  </a:cxn>
                  <a:cxn ang="0">
                    <a:pos x="287" y="497"/>
                  </a:cxn>
                  <a:cxn ang="0">
                    <a:pos x="215" y="473"/>
                  </a:cxn>
                  <a:cxn ang="0">
                    <a:pos x="156" y="443"/>
                  </a:cxn>
                  <a:cxn ang="0">
                    <a:pos x="102" y="401"/>
                  </a:cxn>
                  <a:cxn ang="0">
                    <a:pos x="66" y="359"/>
                  </a:cxn>
                  <a:cxn ang="0">
                    <a:pos x="36" y="311"/>
                  </a:cxn>
                  <a:cxn ang="0">
                    <a:pos x="30" y="258"/>
                  </a:cxn>
                  <a:cxn ang="0">
                    <a:pos x="36" y="222"/>
                  </a:cxn>
                  <a:cxn ang="0">
                    <a:pos x="48" y="186"/>
                  </a:cxn>
                  <a:cxn ang="0">
                    <a:pos x="66" y="156"/>
                  </a:cxn>
                  <a:cxn ang="0">
                    <a:pos x="90" y="126"/>
                  </a:cxn>
                  <a:cxn ang="0">
                    <a:pos x="66" y="114"/>
                  </a:cxn>
                  <a:cxn ang="0">
                    <a:pos x="36" y="144"/>
                  </a:cxn>
                  <a:cxn ang="0">
                    <a:pos x="18" y="180"/>
                  </a:cxn>
                  <a:cxn ang="0">
                    <a:pos x="6" y="216"/>
                  </a:cxn>
                  <a:cxn ang="0">
                    <a:pos x="0" y="258"/>
                  </a:cxn>
                  <a:cxn ang="0">
                    <a:pos x="12" y="311"/>
                  </a:cxn>
                  <a:cxn ang="0">
                    <a:pos x="36" y="365"/>
                  </a:cxn>
                  <a:cxn ang="0">
                    <a:pos x="78" y="413"/>
                  </a:cxn>
                  <a:cxn ang="0">
                    <a:pos x="132" y="449"/>
                  </a:cxn>
                  <a:cxn ang="0">
                    <a:pos x="203" y="485"/>
                  </a:cxn>
                  <a:cxn ang="0">
                    <a:pos x="275" y="509"/>
                  </a:cxn>
                  <a:cxn ang="0">
                    <a:pos x="365" y="527"/>
                  </a:cxn>
                  <a:cxn ang="0">
                    <a:pos x="455" y="533"/>
                  </a:cxn>
                  <a:cxn ang="0">
                    <a:pos x="544" y="527"/>
                  </a:cxn>
                  <a:cxn ang="0">
                    <a:pos x="634" y="509"/>
                  </a:cxn>
                  <a:cxn ang="0">
                    <a:pos x="712" y="485"/>
                  </a:cxn>
                  <a:cxn ang="0">
                    <a:pos x="777" y="449"/>
                  </a:cxn>
                  <a:cxn ang="0">
                    <a:pos x="831" y="413"/>
                  </a:cxn>
                  <a:cxn ang="0">
                    <a:pos x="873" y="365"/>
                  </a:cxn>
                  <a:cxn ang="0">
                    <a:pos x="897" y="311"/>
                  </a:cxn>
                  <a:cxn ang="0">
                    <a:pos x="909" y="258"/>
                  </a:cxn>
                  <a:cxn ang="0">
                    <a:pos x="903" y="216"/>
                  </a:cxn>
                  <a:cxn ang="0">
                    <a:pos x="885" y="174"/>
                  </a:cxn>
                  <a:cxn ang="0">
                    <a:pos x="861" y="132"/>
                  </a:cxn>
                  <a:cxn ang="0">
                    <a:pos x="825" y="102"/>
                  </a:cxn>
                  <a:cxn ang="0">
                    <a:pos x="783" y="66"/>
                  </a:cxn>
                  <a:cxn ang="0">
                    <a:pos x="735" y="42"/>
                  </a:cxn>
                  <a:cxn ang="0">
                    <a:pos x="616" y="0"/>
                  </a:cxn>
                  <a:cxn ang="0">
                    <a:pos x="616" y="0"/>
                  </a:cxn>
                </a:cxnLst>
                <a:rect l="0" t="0" r="r" b="b"/>
                <a:pathLst>
                  <a:path w="909" h="533">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rotWithShape="0">
                <a:gsLst>
                  <a:gs pos="0">
                    <a:schemeClr val="accent1">
                      <a:gamma/>
                      <a:tint val="96863"/>
                      <a:invGamma/>
                    </a:schemeClr>
                  </a:gs>
                  <a:gs pos="100000">
                    <a:schemeClr val="accent1"/>
                  </a:gs>
                </a:gsLst>
                <a:lin ang="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88108" name="Freeform 44"/>
              <p:cNvSpPr>
                <a:spLocks/>
              </p:cNvSpPr>
              <p:nvPr/>
            </p:nvSpPr>
            <p:spPr bwMode="hidden">
              <a:xfrm>
                <a:off x="4564" y="3492"/>
                <a:ext cx="365" cy="66"/>
              </a:xfrm>
              <a:custGeom>
                <a:avLst/>
                <a:gdLst/>
                <a:ahLst/>
                <a:cxnLst>
                  <a:cxn ang="0">
                    <a:pos x="240" y="18"/>
                  </a:cxn>
                  <a:cxn ang="0">
                    <a:pos x="299" y="24"/>
                  </a:cxn>
                  <a:cxn ang="0">
                    <a:pos x="359" y="30"/>
                  </a:cxn>
                  <a:cxn ang="0">
                    <a:pos x="365" y="12"/>
                  </a:cxn>
                  <a:cxn ang="0">
                    <a:pos x="305" y="6"/>
                  </a:cxn>
                  <a:cxn ang="0">
                    <a:pos x="240" y="0"/>
                  </a:cxn>
                  <a:cxn ang="0">
                    <a:pos x="174" y="6"/>
                  </a:cxn>
                  <a:cxn ang="0">
                    <a:pos x="114" y="12"/>
                  </a:cxn>
                  <a:cxn ang="0">
                    <a:pos x="0" y="42"/>
                  </a:cxn>
                  <a:cxn ang="0">
                    <a:pos x="0" y="66"/>
                  </a:cxn>
                  <a:cxn ang="0">
                    <a:pos x="54" y="48"/>
                  </a:cxn>
                  <a:cxn ang="0">
                    <a:pos x="114" y="30"/>
                  </a:cxn>
                  <a:cxn ang="0">
                    <a:pos x="174" y="24"/>
                  </a:cxn>
                  <a:cxn ang="0">
                    <a:pos x="240" y="18"/>
                  </a:cxn>
                  <a:cxn ang="0">
                    <a:pos x="240" y="18"/>
                  </a:cxn>
                </a:cxnLst>
                <a:rect l="0" t="0" r="r" b="b"/>
                <a:pathLst>
                  <a:path w="365" h="66">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rotWithShape="0">
                <a:gsLst>
                  <a:gs pos="0">
                    <a:schemeClr val="accent1">
                      <a:gamma/>
                      <a:tint val="96863"/>
                      <a:invGamma/>
                    </a:schemeClr>
                  </a:gs>
                  <a:gs pos="100000">
                    <a:schemeClr val="accent1"/>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88109" name="Freeform 45"/>
              <p:cNvSpPr>
                <a:spLocks/>
              </p:cNvSpPr>
              <p:nvPr/>
            </p:nvSpPr>
            <p:spPr bwMode="hidden">
              <a:xfrm>
                <a:off x="4463" y="3558"/>
                <a:ext cx="66" cy="48"/>
              </a:xfrm>
              <a:custGeom>
                <a:avLst/>
                <a:gdLst/>
                <a:ahLst/>
                <a:cxnLst>
                  <a:cxn ang="0">
                    <a:pos x="66" y="18"/>
                  </a:cxn>
                  <a:cxn ang="0">
                    <a:pos x="48" y="0"/>
                  </a:cxn>
                  <a:cxn ang="0">
                    <a:pos x="24" y="12"/>
                  </a:cxn>
                  <a:cxn ang="0">
                    <a:pos x="0" y="30"/>
                  </a:cxn>
                  <a:cxn ang="0">
                    <a:pos x="12" y="48"/>
                  </a:cxn>
                  <a:cxn ang="0">
                    <a:pos x="42" y="30"/>
                  </a:cxn>
                  <a:cxn ang="0">
                    <a:pos x="66" y="18"/>
                  </a:cxn>
                  <a:cxn ang="0">
                    <a:pos x="66" y="18"/>
                  </a:cxn>
                </a:cxnLst>
                <a:rect l="0" t="0" r="r" b="b"/>
                <a:pathLst>
                  <a:path w="66" h="48">
                    <a:moveTo>
                      <a:pt x="66" y="18"/>
                    </a:moveTo>
                    <a:lnTo>
                      <a:pt x="48" y="0"/>
                    </a:lnTo>
                    <a:lnTo>
                      <a:pt x="24" y="12"/>
                    </a:lnTo>
                    <a:lnTo>
                      <a:pt x="0" y="30"/>
                    </a:lnTo>
                    <a:lnTo>
                      <a:pt x="12" y="48"/>
                    </a:lnTo>
                    <a:lnTo>
                      <a:pt x="42" y="30"/>
                    </a:lnTo>
                    <a:lnTo>
                      <a:pt x="66" y="18"/>
                    </a:lnTo>
                    <a:lnTo>
                      <a:pt x="66" y="18"/>
                    </a:lnTo>
                    <a:close/>
                  </a:path>
                </a:pathLst>
              </a:custGeom>
              <a:gradFill rotWithShape="0">
                <a:gsLst>
                  <a:gs pos="0">
                    <a:schemeClr val="accent1">
                      <a:gamma/>
                      <a:tint val="96863"/>
                      <a:invGamma/>
                    </a:schemeClr>
                  </a:gs>
                  <a:gs pos="100000">
                    <a:schemeClr val="accent1"/>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88110" name="Freeform 46"/>
              <p:cNvSpPr>
                <a:spLocks/>
              </p:cNvSpPr>
              <p:nvPr/>
            </p:nvSpPr>
            <p:spPr bwMode="hidden">
              <a:xfrm>
                <a:off x="5280" y="3186"/>
                <a:ext cx="383" cy="96"/>
              </a:xfrm>
              <a:custGeom>
                <a:avLst/>
                <a:gdLst/>
                <a:ahLst/>
                <a:cxnLst>
                  <a:cxn ang="0">
                    <a:pos x="209" y="96"/>
                  </a:cxn>
                  <a:cxn ang="0">
                    <a:pos x="143" y="90"/>
                  </a:cxn>
                  <a:cxn ang="0">
                    <a:pos x="83" y="66"/>
                  </a:cxn>
                  <a:cxn ang="0">
                    <a:pos x="35" y="36"/>
                  </a:cxn>
                  <a:cxn ang="0">
                    <a:pos x="6" y="0"/>
                  </a:cxn>
                  <a:cxn ang="0">
                    <a:pos x="0" y="6"/>
                  </a:cxn>
                  <a:cxn ang="0">
                    <a:pos x="29" y="42"/>
                  </a:cxn>
                  <a:cxn ang="0">
                    <a:pos x="77" y="72"/>
                  </a:cxn>
                  <a:cxn ang="0">
                    <a:pos x="137" y="90"/>
                  </a:cxn>
                  <a:cxn ang="0">
                    <a:pos x="209" y="96"/>
                  </a:cxn>
                  <a:cxn ang="0">
                    <a:pos x="263" y="90"/>
                  </a:cxn>
                  <a:cxn ang="0">
                    <a:pos x="311" y="84"/>
                  </a:cxn>
                  <a:cxn ang="0">
                    <a:pos x="352" y="66"/>
                  </a:cxn>
                  <a:cxn ang="0">
                    <a:pos x="382" y="42"/>
                  </a:cxn>
                  <a:cxn ang="0">
                    <a:pos x="376" y="42"/>
                  </a:cxn>
                  <a:cxn ang="0">
                    <a:pos x="346" y="66"/>
                  </a:cxn>
                  <a:cxn ang="0">
                    <a:pos x="305" y="78"/>
                  </a:cxn>
                  <a:cxn ang="0">
                    <a:pos x="263" y="90"/>
                  </a:cxn>
                  <a:cxn ang="0">
                    <a:pos x="209" y="96"/>
                  </a:cxn>
                  <a:cxn ang="0">
                    <a:pos x="209" y="96"/>
                  </a:cxn>
                </a:cxnLst>
                <a:rect l="0" t="0" r="r" b="b"/>
                <a:pathLst>
                  <a:path w="382" h="96">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rotWithShape="0">
                <a:gsLst>
                  <a:gs pos="0">
                    <a:schemeClr val="accent1"/>
                  </a:gs>
                  <a:gs pos="100000">
                    <a:schemeClr val="bg1"/>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88111" name="Freeform 47"/>
              <p:cNvSpPr>
                <a:spLocks/>
              </p:cNvSpPr>
              <p:nvPr/>
            </p:nvSpPr>
            <p:spPr bwMode="hidden">
              <a:xfrm>
                <a:off x="5315" y="3024"/>
                <a:ext cx="258" cy="54"/>
              </a:xfrm>
              <a:custGeom>
                <a:avLst/>
                <a:gdLst/>
                <a:ahLst/>
                <a:cxnLst>
                  <a:cxn ang="0">
                    <a:pos x="174" y="0"/>
                  </a:cxn>
                  <a:cxn ang="0">
                    <a:pos x="216" y="6"/>
                  </a:cxn>
                  <a:cxn ang="0">
                    <a:pos x="258" y="12"/>
                  </a:cxn>
                  <a:cxn ang="0">
                    <a:pos x="252" y="6"/>
                  </a:cxn>
                  <a:cxn ang="0">
                    <a:pos x="216" y="0"/>
                  </a:cxn>
                  <a:cxn ang="0">
                    <a:pos x="174" y="0"/>
                  </a:cxn>
                  <a:cxn ang="0">
                    <a:pos x="120" y="6"/>
                  </a:cxn>
                  <a:cxn ang="0">
                    <a:pos x="78" y="12"/>
                  </a:cxn>
                  <a:cxn ang="0">
                    <a:pos x="36" y="30"/>
                  </a:cxn>
                  <a:cxn ang="0">
                    <a:pos x="0" y="48"/>
                  </a:cxn>
                  <a:cxn ang="0">
                    <a:pos x="6" y="54"/>
                  </a:cxn>
                  <a:cxn ang="0">
                    <a:pos x="36" y="36"/>
                  </a:cxn>
                  <a:cxn ang="0">
                    <a:pos x="78" y="18"/>
                  </a:cxn>
                  <a:cxn ang="0">
                    <a:pos x="120" y="6"/>
                  </a:cxn>
                  <a:cxn ang="0">
                    <a:pos x="174" y="0"/>
                  </a:cxn>
                  <a:cxn ang="0">
                    <a:pos x="174" y="0"/>
                  </a:cxn>
                </a:cxnLst>
                <a:rect l="0" t="0" r="r" b="b"/>
                <a:pathLst>
                  <a:path w="258" h="54">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rotWithShape="0">
                <a:gsLst>
                  <a:gs pos="0">
                    <a:schemeClr val="accent1"/>
                  </a:gs>
                  <a:gs pos="100000">
                    <a:schemeClr val="bg1"/>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88112" name="Freeform 48"/>
              <p:cNvSpPr>
                <a:spLocks/>
              </p:cNvSpPr>
              <p:nvPr/>
            </p:nvSpPr>
            <p:spPr bwMode="hidden">
              <a:xfrm>
                <a:off x="5645" y="3066"/>
                <a:ext cx="60" cy="156"/>
              </a:xfrm>
              <a:custGeom>
                <a:avLst/>
                <a:gdLst/>
                <a:ahLst/>
                <a:cxnLst>
                  <a:cxn ang="0">
                    <a:pos x="54" y="90"/>
                  </a:cxn>
                  <a:cxn ang="0">
                    <a:pos x="48" y="126"/>
                  </a:cxn>
                  <a:cxn ang="0">
                    <a:pos x="24" y="156"/>
                  </a:cxn>
                  <a:cxn ang="0">
                    <a:pos x="30" y="156"/>
                  </a:cxn>
                  <a:cxn ang="0">
                    <a:pos x="54" y="126"/>
                  </a:cxn>
                  <a:cxn ang="0">
                    <a:pos x="60" y="90"/>
                  </a:cxn>
                  <a:cxn ang="0">
                    <a:pos x="54" y="66"/>
                  </a:cxn>
                  <a:cxn ang="0">
                    <a:pos x="48" y="42"/>
                  </a:cxn>
                  <a:cxn ang="0">
                    <a:pos x="30" y="18"/>
                  </a:cxn>
                  <a:cxn ang="0">
                    <a:pos x="6" y="0"/>
                  </a:cxn>
                  <a:cxn ang="0">
                    <a:pos x="0" y="6"/>
                  </a:cxn>
                  <a:cxn ang="0">
                    <a:pos x="24" y="24"/>
                  </a:cxn>
                  <a:cxn ang="0">
                    <a:pos x="42" y="42"/>
                  </a:cxn>
                  <a:cxn ang="0">
                    <a:pos x="48" y="66"/>
                  </a:cxn>
                  <a:cxn ang="0">
                    <a:pos x="54" y="90"/>
                  </a:cxn>
                  <a:cxn ang="0">
                    <a:pos x="54" y="90"/>
                  </a:cxn>
                </a:cxnLst>
                <a:rect l="0" t="0" r="r" b="b"/>
                <a:pathLst>
                  <a:path w="60" h="156">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rotWithShape="0">
                <a:gsLst>
                  <a:gs pos="0">
                    <a:schemeClr val="accent1"/>
                  </a:gs>
                  <a:gs pos="100000">
                    <a:schemeClr val="bg1"/>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88113" name="Freeform 49"/>
              <p:cNvSpPr>
                <a:spLocks/>
              </p:cNvSpPr>
              <p:nvPr/>
            </p:nvSpPr>
            <p:spPr bwMode="hidden">
              <a:xfrm>
                <a:off x="5375" y="3246"/>
                <a:ext cx="192" cy="18"/>
              </a:xfrm>
              <a:custGeom>
                <a:avLst/>
                <a:gdLst/>
                <a:ahLst/>
                <a:cxnLst>
                  <a:cxn ang="0">
                    <a:pos x="114" y="12"/>
                  </a:cxn>
                  <a:cxn ang="0">
                    <a:pos x="72" y="6"/>
                  </a:cxn>
                  <a:cxn ang="0">
                    <a:pos x="30" y="0"/>
                  </a:cxn>
                  <a:cxn ang="0">
                    <a:pos x="0" y="0"/>
                  </a:cxn>
                  <a:cxn ang="0">
                    <a:pos x="54" y="12"/>
                  </a:cxn>
                  <a:cxn ang="0">
                    <a:pos x="114" y="18"/>
                  </a:cxn>
                  <a:cxn ang="0">
                    <a:pos x="156" y="18"/>
                  </a:cxn>
                  <a:cxn ang="0">
                    <a:pos x="192" y="12"/>
                  </a:cxn>
                  <a:cxn ang="0">
                    <a:pos x="186" y="0"/>
                  </a:cxn>
                  <a:cxn ang="0">
                    <a:pos x="150" y="6"/>
                  </a:cxn>
                  <a:cxn ang="0">
                    <a:pos x="114" y="12"/>
                  </a:cxn>
                  <a:cxn ang="0">
                    <a:pos x="114" y="12"/>
                  </a:cxn>
                </a:cxnLst>
                <a:rect l="0" t="0" r="r" b="b"/>
                <a:pathLst>
                  <a:path w="192" h="18">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rotWithShape="0">
                <a:gsLst>
                  <a:gs pos="0">
                    <a:schemeClr val="accent1"/>
                  </a:gs>
                  <a:gs pos="100000">
                    <a:schemeClr val="bg1"/>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88114" name="Freeform 50"/>
              <p:cNvSpPr>
                <a:spLocks/>
              </p:cNvSpPr>
              <p:nvPr/>
            </p:nvSpPr>
            <p:spPr bwMode="hidden">
              <a:xfrm>
                <a:off x="5304" y="3042"/>
                <a:ext cx="161" cy="186"/>
              </a:xfrm>
              <a:custGeom>
                <a:avLst/>
                <a:gdLst/>
                <a:ahLst/>
                <a:cxnLst>
                  <a:cxn ang="0">
                    <a:pos x="11" y="114"/>
                  </a:cxn>
                  <a:cxn ang="0">
                    <a:pos x="17" y="96"/>
                  </a:cxn>
                  <a:cxn ang="0">
                    <a:pos x="23" y="78"/>
                  </a:cxn>
                  <a:cxn ang="0">
                    <a:pos x="53" y="42"/>
                  </a:cxn>
                  <a:cxn ang="0">
                    <a:pos x="101" y="18"/>
                  </a:cxn>
                  <a:cxn ang="0">
                    <a:pos x="155" y="6"/>
                  </a:cxn>
                  <a:cxn ang="0">
                    <a:pos x="161" y="0"/>
                  </a:cxn>
                  <a:cxn ang="0">
                    <a:pos x="95" y="12"/>
                  </a:cxn>
                  <a:cxn ang="0">
                    <a:pos x="47" y="36"/>
                  </a:cxn>
                  <a:cxn ang="0">
                    <a:pos x="11" y="72"/>
                  </a:cxn>
                  <a:cxn ang="0">
                    <a:pos x="5" y="90"/>
                  </a:cxn>
                  <a:cxn ang="0">
                    <a:pos x="0" y="114"/>
                  </a:cxn>
                  <a:cxn ang="0">
                    <a:pos x="11" y="150"/>
                  </a:cxn>
                  <a:cxn ang="0">
                    <a:pos x="23" y="168"/>
                  </a:cxn>
                  <a:cxn ang="0">
                    <a:pos x="41" y="186"/>
                  </a:cxn>
                  <a:cxn ang="0">
                    <a:pos x="65" y="186"/>
                  </a:cxn>
                  <a:cxn ang="0">
                    <a:pos x="41" y="168"/>
                  </a:cxn>
                  <a:cxn ang="0">
                    <a:pos x="23" y="150"/>
                  </a:cxn>
                  <a:cxn ang="0">
                    <a:pos x="17" y="132"/>
                  </a:cxn>
                  <a:cxn ang="0">
                    <a:pos x="11" y="114"/>
                  </a:cxn>
                  <a:cxn ang="0">
                    <a:pos x="11" y="114"/>
                  </a:cxn>
                </a:cxnLst>
                <a:rect l="0" t="0" r="r" b="b"/>
                <a:pathLst>
                  <a:path w="161" h="186">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rotWithShape="0">
                <a:gsLst>
                  <a:gs pos="0">
                    <a:schemeClr val="bg1"/>
                  </a:gs>
                  <a:gs pos="100000">
                    <a:schemeClr val="accent1"/>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88115" name="Freeform 51"/>
              <p:cNvSpPr>
                <a:spLocks/>
              </p:cNvSpPr>
              <p:nvPr/>
            </p:nvSpPr>
            <p:spPr bwMode="hidden">
              <a:xfrm>
                <a:off x="5489" y="3042"/>
                <a:ext cx="186" cy="210"/>
              </a:xfrm>
              <a:custGeom>
                <a:avLst/>
                <a:gdLst/>
                <a:ahLst/>
                <a:cxnLst>
                  <a:cxn ang="0">
                    <a:pos x="0" y="6"/>
                  </a:cxn>
                  <a:cxn ang="0">
                    <a:pos x="66" y="12"/>
                  </a:cxn>
                  <a:cxn ang="0">
                    <a:pos x="119" y="36"/>
                  </a:cxn>
                  <a:cxn ang="0">
                    <a:pos x="155" y="72"/>
                  </a:cxn>
                  <a:cxn ang="0">
                    <a:pos x="161" y="90"/>
                  </a:cxn>
                  <a:cxn ang="0">
                    <a:pos x="167" y="114"/>
                  </a:cxn>
                  <a:cxn ang="0">
                    <a:pos x="161" y="138"/>
                  </a:cxn>
                  <a:cxn ang="0">
                    <a:pos x="149" y="162"/>
                  </a:cxn>
                  <a:cxn ang="0">
                    <a:pos x="119" y="180"/>
                  </a:cxn>
                  <a:cxn ang="0">
                    <a:pos x="90" y="198"/>
                  </a:cxn>
                  <a:cxn ang="0">
                    <a:pos x="96" y="210"/>
                  </a:cxn>
                  <a:cxn ang="0">
                    <a:pos x="131" y="192"/>
                  </a:cxn>
                  <a:cxn ang="0">
                    <a:pos x="161" y="168"/>
                  </a:cxn>
                  <a:cxn ang="0">
                    <a:pos x="179" y="144"/>
                  </a:cxn>
                  <a:cxn ang="0">
                    <a:pos x="185" y="114"/>
                  </a:cxn>
                  <a:cxn ang="0">
                    <a:pos x="179" y="90"/>
                  </a:cxn>
                  <a:cxn ang="0">
                    <a:pos x="173" y="66"/>
                  </a:cxn>
                  <a:cxn ang="0">
                    <a:pos x="155" y="48"/>
                  </a:cxn>
                  <a:cxn ang="0">
                    <a:pos x="131" y="30"/>
                  </a:cxn>
                  <a:cxn ang="0">
                    <a:pos x="72" y="6"/>
                  </a:cxn>
                  <a:cxn ang="0">
                    <a:pos x="0" y="0"/>
                  </a:cxn>
                  <a:cxn ang="0">
                    <a:pos x="0" y="6"/>
                  </a:cxn>
                  <a:cxn ang="0">
                    <a:pos x="0" y="6"/>
                  </a:cxn>
                  <a:cxn ang="0">
                    <a:pos x="0" y="6"/>
                  </a:cxn>
                </a:cxnLst>
                <a:rect l="0" t="0" r="r" b="b"/>
                <a:pathLst>
                  <a:path w="185" h="210">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rotWithShape="0">
                <a:gsLst>
                  <a:gs pos="0">
                    <a:schemeClr val="bg1"/>
                  </a:gs>
                  <a:gs pos="100000">
                    <a:schemeClr val="accent1"/>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88116" name="Freeform 52"/>
              <p:cNvSpPr>
                <a:spLocks noEditPoints="1"/>
              </p:cNvSpPr>
              <p:nvPr/>
            </p:nvSpPr>
            <p:spPr bwMode="hidden">
              <a:xfrm>
                <a:off x="5345" y="3058"/>
                <a:ext cx="299" cy="186"/>
              </a:xfrm>
              <a:custGeom>
                <a:avLst/>
                <a:gdLst/>
                <a:ahLst/>
                <a:cxnLst>
                  <a:cxn ang="0">
                    <a:pos x="150" y="0"/>
                  </a:cxn>
                  <a:cxn ang="0">
                    <a:pos x="90" y="6"/>
                  </a:cxn>
                  <a:cxn ang="0">
                    <a:pos x="42" y="30"/>
                  </a:cxn>
                  <a:cxn ang="0">
                    <a:pos x="12" y="54"/>
                  </a:cxn>
                  <a:cxn ang="0">
                    <a:pos x="6" y="72"/>
                  </a:cxn>
                  <a:cxn ang="0">
                    <a:pos x="0" y="90"/>
                  </a:cxn>
                  <a:cxn ang="0">
                    <a:pos x="6" y="108"/>
                  </a:cxn>
                  <a:cxn ang="0">
                    <a:pos x="12" y="126"/>
                  </a:cxn>
                  <a:cxn ang="0">
                    <a:pos x="42" y="156"/>
                  </a:cxn>
                  <a:cxn ang="0">
                    <a:pos x="90" y="180"/>
                  </a:cxn>
                  <a:cxn ang="0">
                    <a:pos x="150" y="186"/>
                  </a:cxn>
                  <a:cxn ang="0">
                    <a:pos x="209" y="180"/>
                  </a:cxn>
                  <a:cxn ang="0">
                    <a:pos x="257" y="156"/>
                  </a:cxn>
                  <a:cxn ang="0">
                    <a:pos x="287" y="126"/>
                  </a:cxn>
                  <a:cxn ang="0">
                    <a:pos x="299" y="108"/>
                  </a:cxn>
                  <a:cxn ang="0">
                    <a:pos x="299" y="90"/>
                  </a:cxn>
                  <a:cxn ang="0">
                    <a:pos x="299" y="72"/>
                  </a:cxn>
                  <a:cxn ang="0">
                    <a:pos x="287" y="54"/>
                  </a:cxn>
                  <a:cxn ang="0">
                    <a:pos x="257" y="30"/>
                  </a:cxn>
                  <a:cxn ang="0">
                    <a:pos x="209" y="6"/>
                  </a:cxn>
                  <a:cxn ang="0">
                    <a:pos x="150" y="0"/>
                  </a:cxn>
                  <a:cxn ang="0">
                    <a:pos x="150" y="0"/>
                  </a:cxn>
                  <a:cxn ang="0">
                    <a:pos x="150" y="180"/>
                  </a:cxn>
                  <a:cxn ang="0">
                    <a:pos x="96" y="174"/>
                  </a:cxn>
                  <a:cxn ang="0">
                    <a:pos x="48" y="156"/>
                  </a:cxn>
                  <a:cxn ang="0">
                    <a:pos x="18" y="126"/>
                  </a:cxn>
                  <a:cxn ang="0">
                    <a:pos x="12" y="108"/>
                  </a:cxn>
                  <a:cxn ang="0">
                    <a:pos x="6" y="90"/>
                  </a:cxn>
                  <a:cxn ang="0">
                    <a:pos x="12" y="72"/>
                  </a:cxn>
                  <a:cxn ang="0">
                    <a:pos x="18" y="54"/>
                  </a:cxn>
                  <a:cxn ang="0">
                    <a:pos x="48" y="30"/>
                  </a:cxn>
                  <a:cxn ang="0">
                    <a:pos x="96" y="12"/>
                  </a:cxn>
                  <a:cxn ang="0">
                    <a:pos x="150" y="6"/>
                  </a:cxn>
                  <a:cxn ang="0">
                    <a:pos x="203" y="12"/>
                  </a:cxn>
                  <a:cxn ang="0">
                    <a:pos x="251" y="30"/>
                  </a:cxn>
                  <a:cxn ang="0">
                    <a:pos x="281" y="54"/>
                  </a:cxn>
                  <a:cxn ang="0">
                    <a:pos x="293" y="72"/>
                  </a:cxn>
                  <a:cxn ang="0">
                    <a:pos x="293" y="90"/>
                  </a:cxn>
                  <a:cxn ang="0">
                    <a:pos x="293" y="108"/>
                  </a:cxn>
                  <a:cxn ang="0">
                    <a:pos x="281" y="126"/>
                  </a:cxn>
                  <a:cxn ang="0">
                    <a:pos x="251" y="156"/>
                  </a:cxn>
                  <a:cxn ang="0">
                    <a:pos x="203" y="174"/>
                  </a:cxn>
                  <a:cxn ang="0">
                    <a:pos x="150" y="180"/>
                  </a:cxn>
                  <a:cxn ang="0">
                    <a:pos x="150" y="180"/>
                  </a:cxn>
                </a:cxnLst>
                <a:rect l="0" t="0" r="r" b="b"/>
                <a:pathLst>
                  <a:path w="299" h="186">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rotWithShape="0">
                <a:gsLst>
                  <a:gs pos="0">
                    <a:schemeClr val="accent1"/>
                  </a:gs>
                  <a:gs pos="100000">
                    <a:schemeClr val="bg1"/>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88117" name="Oval 53"/>
              <p:cNvSpPr>
                <a:spLocks noChangeArrowheads="1"/>
              </p:cNvSpPr>
              <p:nvPr/>
            </p:nvSpPr>
            <p:spPr bwMode="hidden">
              <a:xfrm>
                <a:off x="3910" y="3948"/>
                <a:ext cx="84" cy="53"/>
              </a:xfrm>
              <a:prstGeom prst="ellipse">
                <a:avLst/>
              </a:prstGeom>
              <a:gradFill rotWithShape="0">
                <a:gsLst>
                  <a:gs pos="0">
                    <a:schemeClr val="accent1">
                      <a:gamma/>
                      <a:shade val="94118"/>
                      <a:invGamma/>
                    </a:schemeClr>
                  </a:gs>
                  <a:gs pos="100000">
                    <a:schemeClr val="accent1"/>
                  </a:gs>
                </a:gsLst>
                <a:lin ang="540000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grpSp>
            <p:nvGrpSpPr>
              <p:cNvPr id="1075" name="Group 54"/>
              <p:cNvGrpSpPr>
                <a:grpSpLocks/>
              </p:cNvGrpSpPr>
              <p:nvPr userDrawn="1"/>
            </p:nvGrpSpPr>
            <p:grpSpPr bwMode="auto">
              <a:xfrm>
                <a:off x="4546" y="3608"/>
                <a:ext cx="518" cy="319"/>
                <a:chOff x="4546" y="3608"/>
                <a:chExt cx="518" cy="319"/>
              </a:xfrm>
            </p:grpSpPr>
            <p:sp>
              <p:nvSpPr>
                <p:cNvPr id="88119" name="Oval 55"/>
                <p:cNvSpPr>
                  <a:spLocks noChangeArrowheads="1"/>
                </p:cNvSpPr>
                <p:nvPr/>
              </p:nvSpPr>
              <p:spPr bwMode="hidden">
                <a:xfrm>
                  <a:off x="4546" y="3608"/>
                  <a:ext cx="518" cy="319"/>
                </a:xfrm>
                <a:prstGeom prst="ellipse">
                  <a:avLst/>
                </a:prstGeom>
                <a:gradFill rotWithShape="0">
                  <a:gsLst>
                    <a:gs pos="0">
                      <a:schemeClr val="accent1">
                        <a:gamma/>
                        <a:shade val="94118"/>
                        <a:invGamma/>
                      </a:schemeClr>
                    </a:gs>
                    <a:gs pos="100000">
                      <a:schemeClr val="accent1"/>
                    </a:gs>
                  </a:gsLst>
                  <a:lin ang="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sp>
              <p:nvSpPr>
                <p:cNvPr id="88120" name="Oval 56"/>
                <p:cNvSpPr>
                  <a:spLocks noChangeArrowheads="1"/>
                </p:cNvSpPr>
                <p:nvPr/>
              </p:nvSpPr>
              <p:spPr bwMode="hidden">
                <a:xfrm>
                  <a:off x="4578" y="3630"/>
                  <a:ext cx="446" cy="271"/>
                </a:xfrm>
                <a:prstGeom prst="ellipse">
                  <a:avLst/>
                </a:prstGeom>
                <a:gradFill rotWithShape="0">
                  <a:gsLst>
                    <a:gs pos="0">
                      <a:schemeClr val="accent1">
                        <a:gamma/>
                        <a:tint val="96863"/>
                        <a:invGamma/>
                      </a:schemeClr>
                    </a:gs>
                    <a:gs pos="100000">
                      <a:schemeClr val="accent1"/>
                    </a:gs>
                  </a:gsLst>
                  <a:lin ang="540000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sp>
              <p:nvSpPr>
                <p:cNvPr id="88121" name="Oval 57"/>
                <p:cNvSpPr>
                  <a:spLocks noChangeArrowheads="1"/>
                </p:cNvSpPr>
                <p:nvPr/>
              </p:nvSpPr>
              <p:spPr bwMode="hidden">
                <a:xfrm>
                  <a:off x="4610" y="3650"/>
                  <a:ext cx="386" cy="233"/>
                </a:xfrm>
                <a:prstGeom prst="ellipse">
                  <a:avLst/>
                </a:prstGeom>
                <a:gradFill rotWithShape="0">
                  <a:gsLst>
                    <a:gs pos="0">
                      <a:schemeClr val="accent1"/>
                    </a:gs>
                    <a:gs pos="100000">
                      <a:schemeClr val="accent1">
                        <a:gamma/>
                        <a:shade val="94118"/>
                        <a:invGamma/>
                      </a:schemeClr>
                    </a:gs>
                  </a:gsLst>
                  <a:lin ang="540000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sp>
              <p:nvSpPr>
                <p:cNvPr id="88122" name="Oval 58"/>
                <p:cNvSpPr>
                  <a:spLocks noChangeArrowheads="1"/>
                </p:cNvSpPr>
                <p:nvPr/>
              </p:nvSpPr>
              <p:spPr bwMode="hidden">
                <a:xfrm>
                  <a:off x="4654" y="3678"/>
                  <a:ext cx="298" cy="177"/>
                </a:xfrm>
                <a:prstGeom prst="ellipse">
                  <a:avLst/>
                </a:prstGeom>
                <a:gradFill rotWithShape="0">
                  <a:gsLst>
                    <a:gs pos="0">
                      <a:schemeClr val="accent1">
                        <a:gamma/>
                        <a:shade val="94118"/>
                        <a:invGamma/>
                      </a:schemeClr>
                    </a:gs>
                    <a:gs pos="100000">
                      <a:schemeClr val="accent1"/>
                    </a:gs>
                  </a:gsLst>
                  <a:lin ang="540000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sp>
              <p:nvSpPr>
                <p:cNvPr id="88123" name="Oval 59"/>
                <p:cNvSpPr>
                  <a:spLocks noChangeArrowheads="1"/>
                </p:cNvSpPr>
                <p:nvPr/>
              </p:nvSpPr>
              <p:spPr bwMode="hidden">
                <a:xfrm>
                  <a:off x="4690" y="3698"/>
                  <a:ext cx="222" cy="139"/>
                </a:xfrm>
                <a:prstGeom prst="ellipse">
                  <a:avLst/>
                </a:prstGeom>
                <a:gradFill rotWithShape="0">
                  <a:gsLst>
                    <a:gs pos="0">
                      <a:schemeClr val="accent1"/>
                    </a:gs>
                    <a:gs pos="100000">
                      <a:schemeClr val="accent1">
                        <a:gamma/>
                        <a:shade val="94118"/>
                        <a:invGamma/>
                      </a:schemeClr>
                    </a:gs>
                  </a:gsLst>
                  <a:lin ang="540000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sp>
              <p:nvSpPr>
                <p:cNvPr id="88124" name="Oval 60"/>
                <p:cNvSpPr>
                  <a:spLocks noChangeArrowheads="1"/>
                </p:cNvSpPr>
                <p:nvPr/>
              </p:nvSpPr>
              <p:spPr bwMode="hidden">
                <a:xfrm>
                  <a:off x="4738" y="3728"/>
                  <a:ext cx="126" cy="81"/>
                </a:xfrm>
                <a:prstGeom prst="ellipse">
                  <a:avLst/>
                </a:prstGeom>
                <a:gradFill rotWithShape="0">
                  <a:gsLst>
                    <a:gs pos="0">
                      <a:schemeClr val="accent1">
                        <a:gamma/>
                        <a:shade val="96863"/>
                        <a:invGamma/>
                      </a:schemeClr>
                    </a:gs>
                    <a:gs pos="100000">
                      <a:schemeClr val="accent1"/>
                    </a:gs>
                  </a:gsLst>
                  <a:lin ang="540000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grpSp>
          <p:grpSp>
            <p:nvGrpSpPr>
              <p:cNvPr id="1076" name="Group 61"/>
              <p:cNvGrpSpPr>
                <a:grpSpLocks/>
              </p:cNvGrpSpPr>
              <p:nvPr userDrawn="1"/>
            </p:nvGrpSpPr>
            <p:grpSpPr bwMode="auto">
              <a:xfrm>
                <a:off x="5381" y="3085"/>
                <a:ext cx="227" cy="132"/>
                <a:chOff x="5381" y="3085"/>
                <a:chExt cx="227" cy="132"/>
              </a:xfrm>
            </p:grpSpPr>
            <p:sp>
              <p:nvSpPr>
                <p:cNvPr id="88126" name="Oval 62"/>
                <p:cNvSpPr>
                  <a:spLocks noChangeArrowheads="1"/>
                </p:cNvSpPr>
                <p:nvPr/>
              </p:nvSpPr>
              <p:spPr bwMode="hidden">
                <a:xfrm>
                  <a:off x="5381" y="3085"/>
                  <a:ext cx="227" cy="132"/>
                </a:xfrm>
                <a:prstGeom prst="ellipse">
                  <a:avLst/>
                </a:prstGeom>
                <a:gradFill rotWithShape="0">
                  <a:gsLst>
                    <a:gs pos="0">
                      <a:schemeClr val="bg1"/>
                    </a:gs>
                    <a:gs pos="100000">
                      <a:schemeClr val="accent1"/>
                    </a:gs>
                  </a:gsLst>
                  <a:lin ang="540000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sp>
              <p:nvSpPr>
                <p:cNvPr id="88127" name="Oval 63"/>
                <p:cNvSpPr>
                  <a:spLocks noChangeArrowheads="1"/>
                </p:cNvSpPr>
                <p:nvPr/>
              </p:nvSpPr>
              <p:spPr bwMode="hidden">
                <a:xfrm>
                  <a:off x="5403" y="3099"/>
                  <a:ext cx="182" cy="102"/>
                </a:xfrm>
                <a:prstGeom prst="ellipse">
                  <a:avLst/>
                </a:prstGeom>
                <a:gradFill rotWithShape="0">
                  <a:gsLst>
                    <a:gs pos="0">
                      <a:schemeClr val="accent1"/>
                    </a:gs>
                    <a:gs pos="100000">
                      <a:schemeClr val="bg1"/>
                    </a:gs>
                  </a:gsLst>
                  <a:lin ang="540000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sp>
              <p:nvSpPr>
                <p:cNvPr id="88128" name="Oval 64"/>
                <p:cNvSpPr>
                  <a:spLocks noChangeArrowheads="1"/>
                </p:cNvSpPr>
                <p:nvPr/>
              </p:nvSpPr>
              <p:spPr bwMode="hidden">
                <a:xfrm>
                  <a:off x="5431" y="3109"/>
                  <a:ext cx="125" cy="82"/>
                </a:xfrm>
                <a:prstGeom prst="ellipse">
                  <a:avLst/>
                </a:prstGeom>
                <a:gradFill rotWithShape="0">
                  <a:gsLst>
                    <a:gs pos="0">
                      <a:schemeClr val="bg1"/>
                    </a:gs>
                    <a:gs pos="100000">
                      <a:schemeClr val="accent1"/>
                    </a:gs>
                  </a:gsLst>
                  <a:lin ang="540000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sp>
              <p:nvSpPr>
                <p:cNvPr id="88129" name="Oval 65"/>
                <p:cNvSpPr>
                  <a:spLocks noChangeArrowheads="1"/>
                </p:cNvSpPr>
                <p:nvPr/>
              </p:nvSpPr>
              <p:spPr bwMode="hidden">
                <a:xfrm>
                  <a:off x="5458" y="3125"/>
                  <a:ext cx="73" cy="47"/>
                </a:xfrm>
                <a:prstGeom prst="ellipse">
                  <a:avLst/>
                </a:prstGeom>
                <a:gradFill rotWithShape="0">
                  <a:gsLst>
                    <a:gs pos="0">
                      <a:schemeClr val="accent1"/>
                    </a:gs>
                    <a:gs pos="100000">
                      <a:schemeClr val="bg1"/>
                    </a:gs>
                  </a:gsLst>
                  <a:lin ang="540000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grpSp>
        </p:grpSp>
      </p:grpSp>
      <p:sp>
        <p:nvSpPr>
          <p:cNvPr id="88130" name="Rectangle 66"/>
          <p:cNvSpPr>
            <a:spLocks noGrp="1" noChangeArrowheads="1"/>
          </p:cNvSpPr>
          <p:nvPr>
            <p:ph type="title"/>
          </p:nvPr>
        </p:nvSpPr>
        <p:spPr bwMode="black">
          <a:xfrm>
            <a:off x="457200" y="277813"/>
            <a:ext cx="8229600" cy="1139825"/>
          </a:xfrm>
          <a:prstGeom prst="rect">
            <a:avLst/>
          </a:prstGeom>
          <a:noFill/>
          <a:ln w="9525">
            <a:noFill/>
            <a:miter lim="800000"/>
            <a:headEnd/>
            <a:tailEnd/>
          </a:ln>
          <a:effectLst/>
        </p:spPr>
        <p:txBody>
          <a:bodyPr vert="horz" wrap="square" lIns="91440" tIns="45720" rIns="91440" bIns="45720" numCol="1" anchor="ctr" anchorCtr="1" compatLnSpc="1">
            <a:prstTxWarp prst="textNoShape">
              <a:avLst/>
            </a:prstTxWarp>
          </a:bodyPr>
          <a:lstStyle/>
          <a:p>
            <a:pPr lvl="0"/>
            <a:r>
              <a:rPr lang="en-US"/>
              <a:t>Click to edit Master title style</a:t>
            </a:r>
          </a:p>
        </p:txBody>
      </p:sp>
      <p:sp>
        <p:nvSpPr>
          <p:cNvPr id="88131" name="Rectangle 67"/>
          <p:cNvSpPr>
            <a:spLocks noGrp="1" noChangeArrowheads="1"/>
          </p:cNvSpPr>
          <p:nvPr>
            <p:ph type="dt" sz="half" idx="2"/>
          </p:nvPr>
        </p:nvSpPr>
        <p:spPr bwMode="black">
          <a:xfrm>
            <a:off x="457200" y="6248400"/>
            <a:ext cx="2133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000">
                <a:effectLst>
                  <a:outerShdw blurRad="38100" dist="38100" dir="2700000" algn="tl">
                    <a:srgbClr val="000000"/>
                  </a:outerShdw>
                </a:effectLst>
                <a:latin typeface="Arial" pitchFamily="-107" charset="0"/>
              </a:defRPr>
            </a:lvl1pPr>
          </a:lstStyle>
          <a:p>
            <a:pPr>
              <a:defRPr/>
            </a:pPr>
            <a:endParaRPr lang="en-US" dirty="0"/>
          </a:p>
        </p:txBody>
      </p:sp>
      <p:sp>
        <p:nvSpPr>
          <p:cNvPr id="88132" name="Rectangle 68"/>
          <p:cNvSpPr>
            <a:spLocks noGrp="1" noChangeArrowheads="1"/>
          </p:cNvSpPr>
          <p:nvPr>
            <p:ph type="ftr" sz="quarter" idx="3"/>
          </p:nvPr>
        </p:nvSpPr>
        <p:spPr bwMode="black">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000">
                <a:effectLst>
                  <a:outerShdw blurRad="38100" dist="38100" dir="2700000" algn="tl">
                    <a:srgbClr val="000000"/>
                  </a:outerShdw>
                </a:effectLst>
                <a:latin typeface="Arial" pitchFamily="-107" charset="0"/>
              </a:defRPr>
            </a:lvl1pPr>
          </a:lstStyle>
          <a:p>
            <a:pPr>
              <a:defRPr/>
            </a:pPr>
            <a:r>
              <a:rPr lang="en-US"/>
              <a:t>© 2020 Pearson Education, Inc., Hoboken, NJ. All rights reserved.  </a:t>
            </a:r>
            <a:endParaRPr lang="en-US" dirty="0"/>
          </a:p>
        </p:txBody>
      </p:sp>
      <p:sp>
        <p:nvSpPr>
          <p:cNvPr id="88133" name="Rectangle 69"/>
          <p:cNvSpPr>
            <a:spLocks noGrp="1" noChangeArrowheads="1"/>
          </p:cNvSpPr>
          <p:nvPr>
            <p:ph type="sldNum" sz="quarter" idx="4"/>
          </p:nvPr>
        </p:nvSpPr>
        <p:spPr bwMode="black">
          <a:xfrm>
            <a:off x="6553200" y="6248400"/>
            <a:ext cx="2133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000">
                <a:effectLst>
                  <a:outerShdw blurRad="38100" dist="38100" dir="2700000" algn="tl">
                    <a:srgbClr val="000000"/>
                  </a:outerShdw>
                </a:effectLst>
                <a:latin typeface="Arial" pitchFamily="-107" charset="0"/>
              </a:defRPr>
            </a:lvl1pPr>
          </a:lstStyle>
          <a:p>
            <a:pPr>
              <a:defRPr/>
            </a:pPr>
            <a:fld id="{87A12774-7680-C74B-A149-26524C30EE62}" type="slidenum">
              <a:rPr lang="en-US"/>
              <a:pPr>
                <a:defRPr/>
              </a:pPr>
              <a:t>‹#›</a:t>
            </a:fld>
            <a:endParaRPr lang="en-US" dirty="0"/>
          </a:p>
        </p:txBody>
      </p:sp>
      <p:sp>
        <p:nvSpPr>
          <p:cNvPr id="88134" name="Rectangle 70"/>
          <p:cNvSpPr>
            <a:spLocks noGrp="1" noChangeArrowheads="1"/>
          </p:cNvSpPr>
          <p:nvPr>
            <p:ph type="body" idx="1"/>
          </p:nvPr>
        </p:nvSpPr>
        <p:spPr bwMode="black">
          <a:xfrm>
            <a:off x="457200" y="1676400"/>
            <a:ext cx="8229600" cy="44545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 bg1="dk2" tx1="lt1" bg2="dk1" tx2="lt2" accent1="accent1" accent2="accent2" accent3="accent3" accent4="accent4" accent5="accent5" accent6="accent6" hlink="hlink" folHlink="folHlink"/>
  <p:sldLayoutIdLst>
    <p:sldLayoutId id="2147483708"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sldNum="0" hdr="0" dt="0"/>
  <p:txStyles>
    <p:titleStyle>
      <a:lvl1pPr algn="ctr" rtl="0" eaLnBrk="0" fontAlgn="base" hangingPunct="0">
        <a:spcBef>
          <a:spcPct val="0"/>
        </a:spcBef>
        <a:spcAft>
          <a:spcPct val="0"/>
        </a:spcAft>
        <a:defRPr sz="4400" b="1">
          <a:solidFill>
            <a:schemeClr val="tx2"/>
          </a:solidFill>
          <a:effectLst>
            <a:outerShdw blurRad="38100" dist="38100" dir="2700000" algn="tl">
              <a:srgbClr val="000000"/>
            </a:outerShdw>
          </a:effectLst>
          <a:latin typeface="+mj-lt"/>
          <a:ea typeface="ＭＳ Ｐゴシック" charset="-128"/>
          <a:cs typeface="ＭＳ Ｐゴシック" charset="-128"/>
        </a:defRPr>
      </a:lvl1pPr>
      <a:lvl2pPr algn="ctr" rtl="0" eaLnBrk="0" fontAlgn="base" hangingPunct="0">
        <a:spcBef>
          <a:spcPct val="0"/>
        </a:spcBef>
        <a:spcAft>
          <a:spcPct val="0"/>
        </a:spcAft>
        <a:defRPr sz="4400" b="1">
          <a:solidFill>
            <a:schemeClr val="tx2"/>
          </a:solidFill>
          <a:effectLst>
            <a:outerShdw blurRad="38100" dist="38100" dir="2700000" algn="tl">
              <a:srgbClr val="000000"/>
            </a:outerShdw>
          </a:effectLst>
          <a:latin typeface="Arial" charset="0"/>
          <a:ea typeface="ＭＳ Ｐゴシック" charset="-128"/>
          <a:cs typeface="ＭＳ Ｐゴシック" charset="-128"/>
        </a:defRPr>
      </a:lvl2pPr>
      <a:lvl3pPr algn="ctr" rtl="0" eaLnBrk="0" fontAlgn="base" hangingPunct="0">
        <a:spcBef>
          <a:spcPct val="0"/>
        </a:spcBef>
        <a:spcAft>
          <a:spcPct val="0"/>
        </a:spcAft>
        <a:defRPr sz="4400" b="1">
          <a:solidFill>
            <a:schemeClr val="tx2"/>
          </a:solidFill>
          <a:effectLst>
            <a:outerShdw blurRad="38100" dist="38100" dir="2700000" algn="tl">
              <a:srgbClr val="000000"/>
            </a:outerShdw>
          </a:effectLst>
          <a:latin typeface="Arial" charset="0"/>
          <a:ea typeface="ＭＳ Ｐゴシック" charset="-128"/>
          <a:cs typeface="ＭＳ Ｐゴシック" charset="-128"/>
        </a:defRPr>
      </a:lvl3pPr>
      <a:lvl4pPr algn="ctr" rtl="0" eaLnBrk="0" fontAlgn="base" hangingPunct="0">
        <a:spcBef>
          <a:spcPct val="0"/>
        </a:spcBef>
        <a:spcAft>
          <a:spcPct val="0"/>
        </a:spcAft>
        <a:defRPr sz="4400" b="1">
          <a:solidFill>
            <a:schemeClr val="tx2"/>
          </a:solidFill>
          <a:effectLst>
            <a:outerShdw blurRad="38100" dist="38100" dir="2700000" algn="tl">
              <a:srgbClr val="000000"/>
            </a:outerShdw>
          </a:effectLst>
          <a:latin typeface="Arial" charset="0"/>
          <a:ea typeface="ＭＳ Ｐゴシック" charset="-128"/>
          <a:cs typeface="ＭＳ Ｐゴシック" charset="-128"/>
        </a:defRPr>
      </a:lvl4pPr>
      <a:lvl5pPr algn="ctr" rtl="0" eaLnBrk="0" fontAlgn="base" hangingPunct="0">
        <a:spcBef>
          <a:spcPct val="0"/>
        </a:spcBef>
        <a:spcAft>
          <a:spcPct val="0"/>
        </a:spcAft>
        <a:defRPr sz="4400" b="1">
          <a:solidFill>
            <a:schemeClr val="tx2"/>
          </a:solidFill>
          <a:effectLst>
            <a:outerShdw blurRad="38100" dist="38100" dir="2700000" algn="tl">
              <a:srgbClr val="000000"/>
            </a:outerShdw>
          </a:effectLst>
          <a:latin typeface="Arial" charset="0"/>
          <a:ea typeface="ＭＳ Ｐゴシック" charset="-128"/>
          <a:cs typeface="ＭＳ Ｐゴシック" charset="-128"/>
        </a:defRPr>
      </a:lvl5pPr>
      <a:lvl6pPr marL="457200" algn="ctr" rtl="0" fontAlgn="base">
        <a:spcBef>
          <a:spcPct val="0"/>
        </a:spcBef>
        <a:spcAft>
          <a:spcPct val="0"/>
        </a:spcAft>
        <a:defRPr sz="4400" b="1">
          <a:solidFill>
            <a:schemeClr val="tx2"/>
          </a:solidFill>
          <a:effectLst>
            <a:outerShdw blurRad="38100" dist="38100" dir="2700000" algn="tl">
              <a:srgbClr val="000000"/>
            </a:outerShdw>
          </a:effectLst>
          <a:latin typeface="Arial" charset="0"/>
        </a:defRPr>
      </a:lvl6pPr>
      <a:lvl7pPr marL="914400" algn="ctr" rtl="0" fontAlgn="base">
        <a:spcBef>
          <a:spcPct val="0"/>
        </a:spcBef>
        <a:spcAft>
          <a:spcPct val="0"/>
        </a:spcAft>
        <a:defRPr sz="4400" b="1">
          <a:solidFill>
            <a:schemeClr val="tx2"/>
          </a:solidFill>
          <a:effectLst>
            <a:outerShdw blurRad="38100" dist="38100" dir="2700000" algn="tl">
              <a:srgbClr val="000000"/>
            </a:outerShdw>
          </a:effectLst>
          <a:latin typeface="Arial" charset="0"/>
        </a:defRPr>
      </a:lvl7pPr>
      <a:lvl8pPr marL="1371600" algn="ctr" rtl="0" fontAlgn="base">
        <a:spcBef>
          <a:spcPct val="0"/>
        </a:spcBef>
        <a:spcAft>
          <a:spcPct val="0"/>
        </a:spcAft>
        <a:defRPr sz="4400" b="1">
          <a:solidFill>
            <a:schemeClr val="tx2"/>
          </a:solidFill>
          <a:effectLst>
            <a:outerShdw blurRad="38100" dist="38100" dir="2700000" algn="tl">
              <a:srgbClr val="000000"/>
            </a:outerShdw>
          </a:effectLst>
          <a:latin typeface="Arial" charset="0"/>
        </a:defRPr>
      </a:lvl8pPr>
      <a:lvl9pPr marL="1828800" algn="ctr" rtl="0" fontAlgn="base">
        <a:spcBef>
          <a:spcPct val="0"/>
        </a:spcBef>
        <a:spcAft>
          <a:spcPct val="0"/>
        </a:spcAft>
        <a:defRPr sz="4400" b="1">
          <a:solidFill>
            <a:schemeClr val="tx2"/>
          </a:solidFill>
          <a:effectLst>
            <a:outerShdw blurRad="38100" dist="38100" dir="2700000" algn="tl">
              <a:srgbClr val="000000"/>
            </a:outerShdw>
          </a:effectLst>
          <a:latin typeface="Arial" charset="0"/>
        </a:defRPr>
      </a:lvl9pPr>
    </p:titleStyle>
    <p:bodyStyle>
      <a:lvl1pPr marL="342900" indent="-342900" algn="l" rtl="0" eaLnBrk="0" fontAlgn="base" hangingPunct="0">
        <a:spcBef>
          <a:spcPct val="20000"/>
        </a:spcBef>
        <a:spcAft>
          <a:spcPct val="0"/>
        </a:spcAft>
        <a:buClr>
          <a:schemeClr val="hlink"/>
        </a:buClr>
        <a:buSzPct val="80000"/>
        <a:buFont typeface="Wingdings" pitchFamily="-84" charset="2"/>
        <a:buChar char="Ø"/>
        <a:defRPr sz="3200">
          <a:solidFill>
            <a:schemeClr val="tx1"/>
          </a:solidFill>
          <a:effectLst>
            <a:outerShdw blurRad="38100" dist="38100" dir="2700000" algn="tl">
              <a:srgbClr val="000000"/>
            </a:outerShdw>
          </a:effectLst>
          <a:latin typeface="+mn-lt"/>
          <a:ea typeface="ＭＳ Ｐゴシック" charset="-128"/>
          <a:cs typeface="ＭＳ Ｐゴシック" charset="-128"/>
        </a:defRPr>
      </a:lvl1pPr>
      <a:lvl2pPr marL="742950" indent="-285750" algn="l" rtl="0" eaLnBrk="0" fontAlgn="base" hangingPunct="0">
        <a:spcBef>
          <a:spcPct val="20000"/>
        </a:spcBef>
        <a:spcAft>
          <a:spcPct val="0"/>
        </a:spcAft>
        <a:buClr>
          <a:schemeClr val="tx2"/>
        </a:buClr>
        <a:buSzPct val="50000"/>
        <a:buFont typeface="Wingdings" pitchFamily="-84" charset="2"/>
        <a:buChar char="l"/>
        <a:defRPr sz="2800">
          <a:solidFill>
            <a:schemeClr val="tx1"/>
          </a:solidFill>
          <a:effectLst>
            <a:outerShdw blurRad="38100" dist="38100" dir="2700000" algn="tl">
              <a:srgbClr val="000000"/>
            </a:outerShdw>
          </a:effectLst>
          <a:latin typeface="+mn-lt"/>
          <a:ea typeface="ＭＳ Ｐゴシック" charset="-128"/>
        </a:defRPr>
      </a:lvl2pPr>
      <a:lvl3pPr marL="1143000" indent="-228600" algn="l" rtl="0" eaLnBrk="0" fontAlgn="base" hangingPunct="0">
        <a:spcBef>
          <a:spcPct val="20000"/>
        </a:spcBef>
        <a:spcAft>
          <a:spcPct val="0"/>
        </a:spcAft>
        <a:buClr>
          <a:schemeClr val="accent2"/>
        </a:buClr>
        <a:buChar char="•"/>
        <a:defRPr sz="2400">
          <a:solidFill>
            <a:schemeClr val="tx1"/>
          </a:solidFill>
          <a:effectLst>
            <a:outerShdw blurRad="38100" dist="38100" dir="2700000" algn="tl">
              <a:srgbClr val="000000"/>
            </a:outerShdw>
          </a:effectLst>
          <a:latin typeface="+mn-lt"/>
          <a:ea typeface="ＭＳ Ｐゴシック" charset="-128"/>
        </a:defRPr>
      </a:lvl3pPr>
      <a:lvl4pPr marL="1600200" indent="-228600" algn="l" rtl="0" eaLnBrk="0" fontAlgn="base" hangingPunct="0">
        <a:spcBef>
          <a:spcPct val="20000"/>
        </a:spcBef>
        <a:spcAft>
          <a:spcPct val="0"/>
        </a:spcAft>
        <a:buClr>
          <a:schemeClr val="folHlink"/>
        </a:buClr>
        <a:buSzPct val="50000"/>
        <a:buFont typeface="Wingdings" pitchFamily="-84" charset="2"/>
        <a:buChar char="l"/>
        <a:defRPr sz="2000">
          <a:solidFill>
            <a:schemeClr val="tx1"/>
          </a:solidFill>
          <a:effectLst>
            <a:outerShdw blurRad="38100" dist="38100" dir="2700000" algn="tl">
              <a:srgbClr val="000000"/>
            </a:outerShdw>
          </a:effectLst>
          <a:latin typeface="+mn-lt"/>
          <a:ea typeface="ＭＳ Ｐゴシック" charset="-128"/>
        </a:defRPr>
      </a:lvl4pPr>
      <a:lvl5pPr marL="2057400" indent="-228600" algn="l" rtl="0" eaLnBrk="0" fontAlgn="base" hangingPunct="0">
        <a:spcBef>
          <a:spcPct val="20000"/>
        </a:spcBef>
        <a:spcAft>
          <a:spcPct val="0"/>
        </a:spcAft>
        <a:buClr>
          <a:schemeClr val="hlink"/>
        </a:buClr>
        <a:buChar char="•"/>
        <a:defRPr sz="2000">
          <a:solidFill>
            <a:schemeClr val="tx1"/>
          </a:solidFill>
          <a:effectLst>
            <a:outerShdw blurRad="38100" dist="38100" dir="2700000" algn="tl">
              <a:srgbClr val="000000"/>
            </a:outerShdw>
          </a:effectLst>
          <a:latin typeface="+mn-lt"/>
          <a:ea typeface="ＭＳ Ｐゴシック" charset="-128"/>
        </a:defRPr>
      </a:lvl5pPr>
      <a:lvl6pPr marL="2514600" indent="-228600" algn="l" rtl="0" fontAlgn="base">
        <a:spcBef>
          <a:spcPct val="20000"/>
        </a:spcBef>
        <a:spcAft>
          <a:spcPct val="0"/>
        </a:spcAft>
        <a:buClr>
          <a:schemeClr val="hlink"/>
        </a:buClr>
        <a:buChar char="•"/>
        <a:defRPr sz="2000">
          <a:solidFill>
            <a:schemeClr val="tx1"/>
          </a:solidFill>
          <a:effectLst>
            <a:outerShdw blurRad="38100" dist="38100" dir="2700000" algn="tl">
              <a:srgbClr val="000000"/>
            </a:outerShdw>
          </a:effectLst>
          <a:latin typeface="+mn-lt"/>
          <a:ea typeface="ＭＳ Ｐゴシック" charset="-128"/>
        </a:defRPr>
      </a:lvl6pPr>
      <a:lvl7pPr marL="2971800" indent="-228600" algn="l" rtl="0" fontAlgn="base">
        <a:spcBef>
          <a:spcPct val="20000"/>
        </a:spcBef>
        <a:spcAft>
          <a:spcPct val="0"/>
        </a:spcAft>
        <a:buClr>
          <a:schemeClr val="hlink"/>
        </a:buClr>
        <a:buChar char="•"/>
        <a:defRPr sz="2000">
          <a:solidFill>
            <a:schemeClr val="tx1"/>
          </a:solidFill>
          <a:effectLst>
            <a:outerShdw blurRad="38100" dist="38100" dir="2700000" algn="tl">
              <a:srgbClr val="000000"/>
            </a:outerShdw>
          </a:effectLst>
          <a:latin typeface="+mn-lt"/>
          <a:ea typeface="ＭＳ Ｐゴシック" charset="-128"/>
        </a:defRPr>
      </a:lvl7pPr>
      <a:lvl8pPr marL="3429000" indent="-228600" algn="l" rtl="0" fontAlgn="base">
        <a:spcBef>
          <a:spcPct val="20000"/>
        </a:spcBef>
        <a:spcAft>
          <a:spcPct val="0"/>
        </a:spcAft>
        <a:buClr>
          <a:schemeClr val="hlink"/>
        </a:buClr>
        <a:buChar char="•"/>
        <a:defRPr sz="2000">
          <a:solidFill>
            <a:schemeClr val="tx1"/>
          </a:solidFill>
          <a:effectLst>
            <a:outerShdw blurRad="38100" dist="38100" dir="2700000" algn="tl">
              <a:srgbClr val="000000"/>
            </a:outerShdw>
          </a:effectLst>
          <a:latin typeface="+mn-lt"/>
          <a:ea typeface="ＭＳ Ｐゴシック" charset="-128"/>
        </a:defRPr>
      </a:lvl8pPr>
      <a:lvl9pPr marL="3886200" indent="-228600" algn="l" rtl="0" fontAlgn="base">
        <a:spcBef>
          <a:spcPct val="20000"/>
        </a:spcBef>
        <a:spcAft>
          <a:spcPct val="0"/>
        </a:spcAft>
        <a:buClr>
          <a:schemeClr val="hlink"/>
        </a:buClr>
        <a:buChar char="•"/>
        <a:defRPr sz="2000">
          <a:solidFill>
            <a:schemeClr val="tx1"/>
          </a:solidFill>
          <a:effectLst>
            <a:outerShdw blurRad="38100" dist="38100" dir="2700000" algn="tl">
              <a:srgbClr val="000000"/>
            </a:outerShdw>
          </a:effectLst>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13314" name="Title Placeholder 1"/>
          <p:cNvSpPr>
            <a:spLocks noGrp="1"/>
          </p:cNvSpPr>
          <p:nvPr>
            <p:ph type="title"/>
          </p:nvPr>
        </p:nvSpPr>
        <p:spPr bwMode="auto">
          <a:xfrm>
            <a:off x="792163" y="39688"/>
            <a:ext cx="7570787" cy="141287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3315" name="Text Placeholder 2"/>
          <p:cNvSpPr>
            <a:spLocks noGrp="1"/>
          </p:cNvSpPr>
          <p:nvPr>
            <p:ph type="body" idx="1"/>
          </p:nvPr>
        </p:nvSpPr>
        <p:spPr bwMode="auto">
          <a:xfrm>
            <a:off x="792163" y="1762125"/>
            <a:ext cx="7570787" cy="42894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651625" y="6356350"/>
            <a:ext cx="2133600" cy="365125"/>
          </a:xfrm>
          <a:prstGeom prst="rect">
            <a:avLst/>
          </a:prstGeom>
        </p:spPr>
        <p:txBody>
          <a:bodyPr vert="horz" lIns="91440" tIns="45720" rIns="91440" bIns="45720" rtlCol="0" anchor="ctr"/>
          <a:lstStyle>
            <a:lvl1pPr algn="r">
              <a:defRPr sz="1200" b="1" dirty="0">
                <a:solidFill>
                  <a:schemeClr val="tx2">
                    <a:lumMod val="40000"/>
                    <a:lumOff val="60000"/>
                  </a:schemeClr>
                </a:solidFill>
                <a:latin typeface="Arial" pitchFamily="-1" charset="0"/>
              </a:defRPr>
            </a:lvl1pPr>
          </a:lstStyle>
          <a:p>
            <a:pPr>
              <a:defRPr/>
            </a:pPr>
            <a:endParaRPr lang="en-US" dirty="0"/>
          </a:p>
        </p:txBody>
      </p:sp>
      <p:sp>
        <p:nvSpPr>
          <p:cNvPr id="6" name="Slide Number Placeholder 5"/>
          <p:cNvSpPr>
            <a:spLocks noGrp="1"/>
          </p:cNvSpPr>
          <p:nvPr>
            <p:ph type="sldNum" sz="quarter" idx="4"/>
          </p:nvPr>
        </p:nvSpPr>
        <p:spPr>
          <a:xfrm>
            <a:off x="4267200" y="6356350"/>
            <a:ext cx="609600" cy="365125"/>
          </a:xfrm>
          <a:prstGeom prst="rect">
            <a:avLst/>
          </a:prstGeom>
        </p:spPr>
        <p:txBody>
          <a:bodyPr vert="horz" lIns="91440" tIns="45720" rIns="91440" bIns="45720" rtlCol="0" anchor="ctr"/>
          <a:lstStyle>
            <a:lvl1pPr algn="ctr">
              <a:defRPr sz="1200" b="1" smtClean="0">
                <a:solidFill>
                  <a:schemeClr val="tx2">
                    <a:lumMod val="40000"/>
                    <a:lumOff val="60000"/>
                  </a:schemeClr>
                </a:solidFill>
                <a:latin typeface="Arial" pitchFamily="-1" charset="0"/>
              </a:defRPr>
            </a:lvl1pPr>
          </a:lstStyle>
          <a:p>
            <a:pPr>
              <a:defRPr/>
            </a:pPr>
            <a:fld id="{03C9D31D-5C05-E248-A7ED-46FCD7F50A99}" type="slidenum">
              <a:rPr lang="en-US"/>
              <a:pPr>
                <a:defRPr/>
              </a:pPr>
              <a:t>‹#›</a:t>
            </a:fld>
            <a:endParaRPr lang="en-US" dirty="0"/>
          </a:p>
        </p:txBody>
      </p:sp>
      <p:sp>
        <p:nvSpPr>
          <p:cNvPr id="5" name="Footer Placeholder 4"/>
          <p:cNvSpPr>
            <a:spLocks noGrp="1"/>
          </p:cNvSpPr>
          <p:nvPr>
            <p:ph type="ftr" sz="quarter" idx="3"/>
          </p:nvPr>
        </p:nvSpPr>
        <p:spPr>
          <a:xfrm>
            <a:off x="371475" y="6356350"/>
            <a:ext cx="2895600" cy="365125"/>
          </a:xfrm>
          <a:prstGeom prst="rect">
            <a:avLst/>
          </a:prstGeom>
        </p:spPr>
        <p:txBody>
          <a:bodyPr vert="horz" lIns="91440" tIns="45720" rIns="91440" bIns="45720" rtlCol="0" anchor="ctr"/>
          <a:lstStyle>
            <a:lvl1pPr algn="l">
              <a:defRPr sz="1200" b="1" dirty="0">
                <a:solidFill>
                  <a:schemeClr val="tx2">
                    <a:lumMod val="40000"/>
                    <a:lumOff val="60000"/>
                  </a:schemeClr>
                </a:solidFill>
                <a:latin typeface="Arial" pitchFamily="-1" charset="0"/>
              </a:defRPr>
            </a:lvl1pPr>
          </a:lstStyle>
          <a:p>
            <a:pPr>
              <a:defRPr/>
            </a:pPr>
            <a:r>
              <a:rPr lang="en-US"/>
              <a:t>© 2020 Pearson Education, Inc., Hoboken, NJ. All rights reserved.  </a:t>
            </a:r>
            <a:endParaRPr lang="en-US" dirty="0"/>
          </a:p>
        </p:txBody>
      </p:sp>
    </p:spTree>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 id="2147483722" r:id="rId13"/>
  </p:sldLayoutIdLst>
  <p:hf sldNum="0" hdr="0" dt="0"/>
  <p:txStyles>
    <p:titleStyle>
      <a:lvl1pPr algn="ctr" rtl="0" fontAlgn="base">
        <a:lnSpc>
          <a:spcPts val="6000"/>
        </a:lnSpc>
        <a:spcBef>
          <a:spcPct val="0"/>
        </a:spcBef>
        <a:spcAft>
          <a:spcPct val="0"/>
        </a:spcAft>
        <a:defRPr sz="5400" kern="1200">
          <a:solidFill>
            <a:schemeClr val="tx2"/>
          </a:solidFill>
          <a:latin typeface="+mn-lt"/>
          <a:ea typeface="ＭＳ Ｐゴシック" pitchFamily="-84" charset="-128"/>
          <a:cs typeface="ＭＳ Ｐゴシック" pitchFamily="-84" charset="-128"/>
        </a:defRPr>
      </a:lvl1pPr>
      <a:lvl2pPr algn="ctr" rtl="0" fontAlgn="base">
        <a:lnSpc>
          <a:spcPts val="6000"/>
        </a:lnSpc>
        <a:spcBef>
          <a:spcPct val="0"/>
        </a:spcBef>
        <a:spcAft>
          <a:spcPct val="0"/>
        </a:spcAft>
        <a:defRPr sz="5400">
          <a:solidFill>
            <a:schemeClr val="tx2"/>
          </a:solidFill>
          <a:latin typeface="Candara" pitchFamily="-84" charset="0"/>
          <a:ea typeface="ＭＳ Ｐゴシック" pitchFamily="-84" charset="-128"/>
          <a:cs typeface="ＭＳ Ｐゴシック" pitchFamily="-84" charset="-128"/>
        </a:defRPr>
      </a:lvl2pPr>
      <a:lvl3pPr algn="ctr" rtl="0" fontAlgn="base">
        <a:lnSpc>
          <a:spcPts val="6000"/>
        </a:lnSpc>
        <a:spcBef>
          <a:spcPct val="0"/>
        </a:spcBef>
        <a:spcAft>
          <a:spcPct val="0"/>
        </a:spcAft>
        <a:defRPr sz="5400">
          <a:solidFill>
            <a:schemeClr val="tx2"/>
          </a:solidFill>
          <a:latin typeface="Candara" pitchFamily="-84" charset="0"/>
          <a:ea typeface="ＭＳ Ｐゴシック" pitchFamily="-84" charset="-128"/>
          <a:cs typeface="ＭＳ Ｐゴシック" pitchFamily="-84" charset="-128"/>
        </a:defRPr>
      </a:lvl3pPr>
      <a:lvl4pPr algn="ctr" rtl="0" fontAlgn="base">
        <a:lnSpc>
          <a:spcPts val="6000"/>
        </a:lnSpc>
        <a:spcBef>
          <a:spcPct val="0"/>
        </a:spcBef>
        <a:spcAft>
          <a:spcPct val="0"/>
        </a:spcAft>
        <a:defRPr sz="5400">
          <a:solidFill>
            <a:schemeClr val="tx2"/>
          </a:solidFill>
          <a:latin typeface="Candara" pitchFamily="-84" charset="0"/>
          <a:ea typeface="ＭＳ Ｐゴシック" pitchFamily="-84" charset="-128"/>
          <a:cs typeface="ＭＳ Ｐゴシック" pitchFamily="-84" charset="-128"/>
        </a:defRPr>
      </a:lvl4pPr>
      <a:lvl5pPr algn="ctr" rtl="0" fontAlgn="base">
        <a:lnSpc>
          <a:spcPts val="6000"/>
        </a:lnSpc>
        <a:spcBef>
          <a:spcPct val="0"/>
        </a:spcBef>
        <a:spcAft>
          <a:spcPct val="0"/>
        </a:spcAft>
        <a:defRPr sz="5400">
          <a:solidFill>
            <a:schemeClr val="tx2"/>
          </a:solidFill>
          <a:latin typeface="Candara" pitchFamily="-84" charset="0"/>
          <a:ea typeface="ＭＳ Ｐゴシック" pitchFamily="-84" charset="-128"/>
          <a:cs typeface="ＭＳ Ｐゴシック" pitchFamily="-84" charset="-128"/>
        </a:defRPr>
      </a:lvl5pPr>
      <a:lvl6pPr marL="457200" algn="ctr" rtl="0" fontAlgn="base">
        <a:lnSpc>
          <a:spcPts val="6000"/>
        </a:lnSpc>
        <a:spcBef>
          <a:spcPct val="0"/>
        </a:spcBef>
        <a:spcAft>
          <a:spcPct val="0"/>
        </a:spcAft>
        <a:defRPr sz="5400">
          <a:solidFill>
            <a:schemeClr val="tx2"/>
          </a:solidFill>
          <a:latin typeface="Candara" pitchFamily="-84" charset="0"/>
          <a:ea typeface="ＭＳ Ｐゴシック" pitchFamily="-84" charset="-128"/>
          <a:cs typeface="ＭＳ Ｐゴシック" pitchFamily="-84" charset="-128"/>
        </a:defRPr>
      </a:lvl6pPr>
      <a:lvl7pPr marL="914400" algn="ctr" rtl="0" fontAlgn="base">
        <a:lnSpc>
          <a:spcPts val="6000"/>
        </a:lnSpc>
        <a:spcBef>
          <a:spcPct val="0"/>
        </a:spcBef>
        <a:spcAft>
          <a:spcPct val="0"/>
        </a:spcAft>
        <a:defRPr sz="5400">
          <a:solidFill>
            <a:schemeClr val="tx2"/>
          </a:solidFill>
          <a:latin typeface="Candara" pitchFamily="-84" charset="0"/>
          <a:ea typeface="ＭＳ Ｐゴシック" pitchFamily="-84" charset="-128"/>
          <a:cs typeface="ＭＳ Ｐゴシック" pitchFamily="-84" charset="-128"/>
        </a:defRPr>
      </a:lvl7pPr>
      <a:lvl8pPr marL="1371600" algn="ctr" rtl="0" fontAlgn="base">
        <a:lnSpc>
          <a:spcPts val="6000"/>
        </a:lnSpc>
        <a:spcBef>
          <a:spcPct val="0"/>
        </a:spcBef>
        <a:spcAft>
          <a:spcPct val="0"/>
        </a:spcAft>
        <a:defRPr sz="5400">
          <a:solidFill>
            <a:schemeClr val="tx2"/>
          </a:solidFill>
          <a:latin typeface="Candara" pitchFamily="-84" charset="0"/>
          <a:ea typeface="ＭＳ Ｐゴシック" pitchFamily="-84" charset="-128"/>
          <a:cs typeface="ＭＳ Ｐゴシック" pitchFamily="-84" charset="-128"/>
        </a:defRPr>
      </a:lvl8pPr>
      <a:lvl9pPr marL="1828800" algn="ctr" rtl="0" fontAlgn="base">
        <a:lnSpc>
          <a:spcPts val="6000"/>
        </a:lnSpc>
        <a:spcBef>
          <a:spcPct val="0"/>
        </a:spcBef>
        <a:spcAft>
          <a:spcPct val="0"/>
        </a:spcAft>
        <a:defRPr sz="5400">
          <a:solidFill>
            <a:schemeClr val="tx2"/>
          </a:solidFill>
          <a:latin typeface="Candara" pitchFamily="-84" charset="0"/>
          <a:ea typeface="ＭＳ Ｐゴシック" pitchFamily="-84" charset="-128"/>
          <a:cs typeface="ＭＳ Ｐゴシック" pitchFamily="-84" charset="-128"/>
        </a:defRPr>
      </a:lvl9pPr>
    </p:titleStyle>
    <p:bodyStyle>
      <a:lvl1pPr marL="342900" indent="-342900" algn="l" rtl="0" fontAlgn="base">
        <a:spcBef>
          <a:spcPts val="2400"/>
        </a:spcBef>
        <a:spcAft>
          <a:spcPct val="0"/>
        </a:spcAft>
        <a:buClr>
          <a:srgbClr val="BAABE3"/>
        </a:buClr>
        <a:buFont typeface="Candara" pitchFamily="-84" charset="0"/>
        <a:buChar char="•"/>
        <a:defRPr sz="2800" kern="1200">
          <a:solidFill>
            <a:schemeClr val="tx2"/>
          </a:solidFill>
          <a:latin typeface="+mn-lt"/>
          <a:ea typeface="ＭＳ Ｐゴシック" pitchFamily="-84" charset="-128"/>
          <a:cs typeface="ＭＳ Ｐゴシック" pitchFamily="-84" charset="-128"/>
        </a:defRPr>
      </a:lvl1pPr>
      <a:lvl2pPr marL="685800" indent="-336550" algn="l" rtl="0" fontAlgn="base">
        <a:spcBef>
          <a:spcPts val="600"/>
        </a:spcBef>
        <a:spcAft>
          <a:spcPct val="0"/>
        </a:spcAft>
        <a:buClr>
          <a:schemeClr val="tx2"/>
        </a:buClr>
        <a:buFont typeface="Candara" pitchFamily="-84" charset="0"/>
        <a:buChar char="•"/>
        <a:defRPr sz="2600" kern="1200">
          <a:solidFill>
            <a:schemeClr val="tx2"/>
          </a:solidFill>
          <a:latin typeface="+mn-lt"/>
          <a:ea typeface="ＭＳ Ｐゴシック" pitchFamily="-84" charset="-128"/>
          <a:cs typeface="+mn-cs"/>
        </a:defRPr>
      </a:lvl2pPr>
      <a:lvl3pPr marL="1035050" indent="-349250" algn="l" rtl="0" fontAlgn="base">
        <a:spcBef>
          <a:spcPts val="600"/>
        </a:spcBef>
        <a:spcAft>
          <a:spcPct val="0"/>
        </a:spcAft>
        <a:buClr>
          <a:srgbClr val="BAABE3"/>
        </a:buClr>
        <a:buFont typeface="Candara" pitchFamily="-84" charset="0"/>
        <a:buChar char="•"/>
        <a:defRPr sz="2400" kern="1200">
          <a:solidFill>
            <a:schemeClr val="tx2"/>
          </a:solidFill>
          <a:latin typeface="+mn-lt"/>
          <a:ea typeface="ＭＳ Ｐゴシック" pitchFamily="-84" charset="-128"/>
          <a:cs typeface="+mn-cs"/>
        </a:defRPr>
      </a:lvl3pPr>
      <a:lvl4pPr marL="1371600" indent="-336550" algn="l" rtl="0" fontAlgn="base">
        <a:spcBef>
          <a:spcPts val="600"/>
        </a:spcBef>
        <a:spcAft>
          <a:spcPct val="0"/>
        </a:spcAft>
        <a:buClr>
          <a:schemeClr val="tx2"/>
        </a:buClr>
        <a:buFont typeface="Candara" pitchFamily="-84" charset="0"/>
        <a:buChar char="•"/>
        <a:defRPr sz="2200" kern="1200">
          <a:solidFill>
            <a:schemeClr val="tx2"/>
          </a:solidFill>
          <a:latin typeface="+mn-lt"/>
          <a:ea typeface="ＭＳ Ｐゴシック" pitchFamily="-84" charset="-128"/>
          <a:cs typeface="+mn-cs"/>
        </a:defRPr>
      </a:lvl4pPr>
      <a:lvl5pPr marL="1720850" indent="-349250" algn="l" rtl="0" fontAlgn="base">
        <a:spcBef>
          <a:spcPts val="600"/>
        </a:spcBef>
        <a:spcAft>
          <a:spcPct val="0"/>
        </a:spcAft>
        <a:buClr>
          <a:srgbClr val="BAABE3"/>
        </a:buClr>
        <a:buFont typeface="Candara" pitchFamily="-84" charset="0"/>
        <a:buChar char="•"/>
        <a:defRPr sz="2000" kern="1200">
          <a:solidFill>
            <a:schemeClr val="tx2"/>
          </a:solidFill>
          <a:latin typeface="+mn-lt"/>
          <a:ea typeface="ＭＳ Ｐゴシック" pitchFamily="-84" charset="-128"/>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0.xml"/><Relationship Id="rId1" Type="http://schemas.openxmlformats.org/officeDocument/2006/relationships/slideLayout" Target="../slideLayouts/slideLayout1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21.pdf"/><Relationship Id="rId2" Type="http://schemas.openxmlformats.org/officeDocument/2006/relationships/notesSlide" Target="../notesSlides/notesSlide12.xml"/><Relationship Id="rId1" Type="http://schemas.openxmlformats.org/officeDocument/2006/relationships/slideLayout" Target="../slideLayouts/slideLayout19.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6.wmf"/><Relationship Id="rId2" Type="http://schemas.openxmlformats.org/officeDocument/2006/relationships/notesSlide" Target="../notesSlides/notesSlide13.xml"/><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14.xml"/><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15.xml"/><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16.xml"/><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3" Type="http://schemas.openxmlformats.org/officeDocument/2006/relationships/image" Target="../media/image20.wmf"/><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0.xml"/><Relationship Id="rId1" Type="http://schemas.openxmlformats.org/officeDocument/2006/relationships/vmlDrawing" Target="../drawings/vmlDrawing1.vml"/><Relationship Id="rId5" Type="http://schemas.openxmlformats.org/officeDocument/2006/relationships/image" Target="../media/image21.png"/><Relationship Id="rId4" Type="http://schemas.openxmlformats.org/officeDocument/2006/relationships/package" Target="../embeddings/Microsoft_Word_Document.docx"/></Relationships>
</file>

<file path=ppt/slides/_rels/slide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20.xml"/><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22.xml"/><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23.xml"/><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24.xml"/><Relationship Id="rId1" Type="http://schemas.openxmlformats.org/officeDocument/2006/relationships/slideLayout" Target="../slideLayouts/slideLayout19.xml"/></Relationships>
</file>

<file path=ppt/slides/_rels/slide25.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25.xml"/><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26.xml"/><Relationship Id="rId1" Type="http://schemas.openxmlformats.org/officeDocument/2006/relationships/slideLayout" Target="../slideLayouts/slideLayout19.xml"/></Relationships>
</file>

<file path=ppt/slides/_rels/slide27.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27.xml"/><Relationship Id="rId1" Type="http://schemas.openxmlformats.org/officeDocument/2006/relationships/slideLayout" Target="../slideLayouts/slideLayout19.xml"/></Relationships>
</file>

<file path=ppt/slides/_rels/slide28.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28.xml"/><Relationship Id="rId1" Type="http://schemas.openxmlformats.org/officeDocument/2006/relationships/slideLayout" Target="../slideLayouts/slideLayout19.xml"/></Relationships>
</file>

<file path=ppt/slides/_rels/slide29.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9.xml"/><Relationship Id="rId1" Type="http://schemas.openxmlformats.org/officeDocument/2006/relationships/slideLayout" Target="../slideLayouts/slideLayout13.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30.wmf"/><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31.xml"/><Relationship Id="rId1" Type="http://schemas.openxmlformats.org/officeDocument/2006/relationships/slideLayout" Target="../slideLayouts/slideLayout19.xml"/></Relationships>
</file>

<file path=ppt/slides/_rels/slide32.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32.xml"/><Relationship Id="rId1" Type="http://schemas.openxmlformats.org/officeDocument/2006/relationships/slideLayout" Target="../slideLayouts/slideLayout19.xml"/></Relationships>
</file>

<file path=ppt/slides/_rels/slide33.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33.xml"/><Relationship Id="rId1" Type="http://schemas.openxmlformats.org/officeDocument/2006/relationships/slideLayout" Target="../slideLayouts/slideLayout19.xml"/></Relationships>
</file>

<file path=ppt/slides/_rels/slide34.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34.xml"/><Relationship Id="rId1" Type="http://schemas.openxmlformats.org/officeDocument/2006/relationships/slideLayout" Target="../slideLayouts/slideLayout19.xml"/></Relationships>
</file>

<file path=ppt/slides/_rels/slide35.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notesSlide" Target="../notesSlides/notesSlide35.xml"/><Relationship Id="rId1" Type="http://schemas.openxmlformats.org/officeDocument/2006/relationships/slideLayout" Target="../slideLayouts/slideLayout20.xml"/></Relationships>
</file>

<file path=ppt/slides/_rels/slide36.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36.xml"/><Relationship Id="rId1" Type="http://schemas.openxmlformats.org/officeDocument/2006/relationships/slideLayout" Target="../slideLayouts/slideLayout19.xml"/></Relationships>
</file>

<file path=ppt/slides/_rels/slide37.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notesSlide" Target="../notesSlides/notesSlide37.xml"/><Relationship Id="rId1" Type="http://schemas.openxmlformats.org/officeDocument/2006/relationships/slideLayout" Target="../slideLayouts/slideLayout19.xml"/></Relationships>
</file>

<file path=ppt/slides/_rels/slide38.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notesSlide" Target="../notesSlides/notesSlide38.xml"/><Relationship Id="rId1" Type="http://schemas.openxmlformats.org/officeDocument/2006/relationships/slideLayout" Target="../slideLayouts/slideLayout19.xml"/></Relationships>
</file>

<file path=ppt/slides/_rels/slide39.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notesSlide" Target="../notesSlides/notesSlide39.xml"/><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4.xml"/><Relationship Id="rId1" Type="http://schemas.openxmlformats.org/officeDocument/2006/relationships/slideLayout" Target="../slideLayouts/slideLayout19.xml"/></Relationships>
</file>

<file path=ppt/slides/_rels/slide40.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notesSlide" Target="../notesSlides/notesSlide40.xml"/><Relationship Id="rId1" Type="http://schemas.openxmlformats.org/officeDocument/2006/relationships/slideLayout" Target="../slideLayouts/slideLayout19.xml"/></Relationships>
</file>

<file path=ppt/slides/_rels/slide4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41.xml"/><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5.xml"/><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6.xml"/><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1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9.xml"/><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a:xfrm>
            <a:off x="1854200" y="3694113"/>
            <a:ext cx="5446713" cy="1470025"/>
          </a:xfrm>
        </p:spPr>
        <p:txBody>
          <a:bodyPr rtlCol="0">
            <a:noAutofit/>
          </a:bodyPr>
          <a:lstStyle/>
          <a:p>
            <a:pPr fontAlgn="auto">
              <a:spcAft>
                <a:spcPts val="0"/>
              </a:spcAft>
              <a:defRPr/>
            </a:pPr>
            <a:r>
              <a:rPr lang="en-US" dirty="0">
                <a:ea typeface="+mj-ea"/>
                <a:cs typeface="+mj-cs"/>
              </a:rPr>
              <a:t>Cryptography and Network Security</a:t>
            </a:r>
            <a:endParaRPr lang="en-AU" dirty="0">
              <a:ea typeface="+mj-ea"/>
              <a:cs typeface="+mj-cs"/>
            </a:endParaRPr>
          </a:p>
        </p:txBody>
      </p:sp>
      <p:sp>
        <p:nvSpPr>
          <p:cNvPr id="29699" name="Rectangle 3"/>
          <p:cNvSpPr>
            <a:spLocks noGrp="1" noChangeArrowheads="1"/>
          </p:cNvSpPr>
          <p:nvPr>
            <p:ph type="subTitle" idx="1"/>
          </p:nvPr>
        </p:nvSpPr>
        <p:spPr>
          <a:xfrm>
            <a:off x="1854200" y="5203825"/>
            <a:ext cx="5446713" cy="852488"/>
          </a:xfrm>
        </p:spPr>
        <p:txBody>
          <a:bodyPr/>
          <a:lstStyle/>
          <a:p>
            <a:pPr>
              <a:buFont typeface="Wingdings" pitchFamily="-84" charset="2"/>
              <a:buNone/>
            </a:pPr>
            <a:r>
              <a:rPr lang="en-US" dirty="0"/>
              <a:t>Eighth Edition</a:t>
            </a:r>
          </a:p>
          <a:p>
            <a:pPr>
              <a:buFont typeface="Wingdings" pitchFamily="-84" charset="2"/>
              <a:buNone/>
            </a:pPr>
            <a:r>
              <a:rPr lang="en-US" dirty="0"/>
              <a:t>	by William Stallings	</a:t>
            </a:r>
          </a:p>
          <a:p>
            <a:pPr>
              <a:buFont typeface="Wingdings" pitchFamily="-84" charset="2"/>
              <a:buNone/>
            </a:pPr>
            <a:endParaRPr lang="en-US" dirty="0"/>
          </a:p>
        </p:txBody>
      </p:sp>
      <p:pic>
        <p:nvPicPr>
          <p:cNvPr id="5" name="Picture Placeholder 4" descr="crypto.jpg"/>
          <p:cNvPicPr>
            <a:picLocks noGrp="1" noChangeAspect="1"/>
          </p:cNvPicPr>
          <p:nvPr>
            <p:ph type="pic" sz="quarter" idx="12"/>
          </p:nvPr>
        </p:nvPicPr>
        <p:blipFill>
          <a:blip r:embed="rId3">
            <a:alphaModFix/>
            <a:lum bright="28000"/>
          </a:blip>
          <a:srcRect l="-16674" t="-1111" r="-18211" b="44444"/>
          <a:stretch>
            <a:fillRect/>
          </a:stretch>
        </p:blipFill>
        <p:spPr>
          <a:xfrm>
            <a:off x="3581400" y="1447800"/>
            <a:ext cx="2109547" cy="1209027"/>
          </a:xfrm>
          <a:effectLst>
            <a:innerShdw blurRad="762000">
              <a:schemeClr val="accent1">
                <a:alpha val="80000"/>
              </a:schemeClr>
            </a:innerShdw>
            <a:softEdge rad="76200"/>
          </a:effectLst>
        </p:spPr>
      </p:pic>
      <p:sp>
        <p:nvSpPr>
          <p:cNvPr id="6" name="Footer Placeholder 5"/>
          <p:cNvSpPr>
            <a:spLocks noGrp="1"/>
          </p:cNvSpPr>
          <p:nvPr>
            <p:ph type="ftr" sz="quarter" idx="14"/>
          </p:nvPr>
        </p:nvSpPr>
        <p:spPr>
          <a:xfrm>
            <a:off x="0" y="6492875"/>
            <a:ext cx="4724400" cy="365125"/>
          </a:xfrm>
        </p:spPr>
        <p:txBody>
          <a:bodyPr/>
          <a:lstStyle/>
          <a:p>
            <a:pPr>
              <a:defRPr/>
            </a:pPr>
            <a:r>
              <a:rPr lang="en-US" sz="1000"/>
              <a:t>© 2020 Pearson Education, Inc., Hoboken, NJ. All rights reserved.  </a:t>
            </a:r>
            <a:endParaRPr lang="en-US" sz="10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9688"/>
            <a:ext cx="9143999" cy="1412875"/>
          </a:xfrm>
        </p:spPr>
        <p:txBody>
          <a:bodyPr/>
          <a:lstStyle/>
          <a:p>
            <a:r>
              <a:rPr lang="en-US" dirty="0"/>
              <a:t>Other Hash Function Uses</a:t>
            </a:r>
          </a:p>
        </p:txBody>
      </p:sp>
      <p:graphicFrame>
        <p:nvGraphicFramePr>
          <p:cNvPr id="4" name="Content Placeholder 3"/>
          <p:cNvGraphicFramePr>
            <a:graphicFrameLocks noGrp="1"/>
          </p:cNvGraphicFramePr>
          <p:nvPr>
            <p:ph idx="1"/>
          </p:nvPr>
        </p:nvGraphicFramePr>
        <p:xfrm>
          <a:off x="381001" y="1762125"/>
          <a:ext cx="8458200" cy="48672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Footer Placeholder 4"/>
          <p:cNvSpPr>
            <a:spLocks noGrp="1"/>
          </p:cNvSpPr>
          <p:nvPr>
            <p:ph type="ftr" sz="quarter" idx="11"/>
          </p:nvPr>
        </p:nvSpPr>
        <p:spPr>
          <a:xfrm>
            <a:off x="0" y="6492875"/>
            <a:ext cx="6019800" cy="365125"/>
          </a:xfrm>
        </p:spPr>
        <p:txBody>
          <a:bodyPr/>
          <a:lstStyle/>
          <a:p>
            <a:pPr>
              <a:defRPr/>
            </a:pPr>
            <a:r>
              <a:rPr lang="en-US" sz="1000"/>
              <a:t>© 2020 Pearson Education, Inc., Hoboken, NJ. All rights reserved.  </a:t>
            </a:r>
            <a:endParaRPr lang="en-US" sz="10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9688"/>
            <a:ext cx="9143999" cy="1412875"/>
          </a:xfrm>
        </p:spPr>
        <p:txBody>
          <a:bodyPr/>
          <a:lstStyle/>
          <a:p>
            <a:r>
              <a:rPr lang="en-US" dirty="0"/>
              <a:t>Two Simple Hash Functions</a:t>
            </a:r>
          </a:p>
        </p:txBody>
      </p:sp>
      <p:sp>
        <p:nvSpPr>
          <p:cNvPr id="3" name="Content Placeholder 2"/>
          <p:cNvSpPr>
            <a:spLocks noGrp="1"/>
          </p:cNvSpPr>
          <p:nvPr>
            <p:ph idx="1"/>
          </p:nvPr>
        </p:nvSpPr>
        <p:spPr>
          <a:xfrm>
            <a:off x="685801" y="1762125"/>
            <a:ext cx="7848600" cy="4791075"/>
          </a:xfrm>
        </p:spPr>
        <p:txBody>
          <a:bodyPr>
            <a:normAutofit fontScale="77500" lnSpcReduction="20000"/>
          </a:bodyPr>
          <a:lstStyle/>
          <a:p>
            <a:r>
              <a:rPr lang="en-US" dirty="0"/>
              <a:t>Consider two simple insecure hash functions that operate using the following general principles:</a:t>
            </a:r>
          </a:p>
          <a:p>
            <a:pPr lvl="1"/>
            <a:r>
              <a:rPr lang="en-US" dirty="0"/>
              <a:t>The input is viewed as a sequence of </a:t>
            </a:r>
            <a:r>
              <a:rPr lang="en-US" i="1" dirty="0"/>
              <a:t>n-</a:t>
            </a:r>
            <a:r>
              <a:rPr lang="en-US" dirty="0"/>
              <a:t>bit blocks</a:t>
            </a:r>
          </a:p>
          <a:p>
            <a:pPr lvl="1"/>
            <a:r>
              <a:rPr lang="en-US" dirty="0"/>
              <a:t>The input is processed one block at a time in an iterative fashion to produce an </a:t>
            </a:r>
            <a:r>
              <a:rPr lang="en-US" i="1" dirty="0"/>
              <a:t>n-</a:t>
            </a:r>
            <a:r>
              <a:rPr lang="en-US" dirty="0"/>
              <a:t>bit hash function</a:t>
            </a:r>
          </a:p>
          <a:p>
            <a:r>
              <a:rPr lang="en-US" dirty="0"/>
              <a:t>Bit-by-bit exclusive-OR (XOR) of every block</a:t>
            </a:r>
          </a:p>
          <a:p>
            <a:pPr lvl="1"/>
            <a:r>
              <a:rPr lang="en-US" i="1" dirty="0"/>
              <a:t>C</a:t>
            </a:r>
            <a:r>
              <a:rPr lang="en-US" i="1" baseline="-25000" dirty="0"/>
              <a:t>i</a:t>
            </a:r>
            <a:r>
              <a:rPr lang="en-US" i="1" dirty="0"/>
              <a:t> = b</a:t>
            </a:r>
            <a:r>
              <a:rPr lang="en-US" sz="2581" i="1" baseline="-25000" dirty="0"/>
              <a:t>i1</a:t>
            </a:r>
            <a:r>
              <a:rPr lang="en-US" i="1" dirty="0"/>
              <a:t> xor b</a:t>
            </a:r>
            <a:r>
              <a:rPr lang="en-US" sz="2581" i="1" baseline="-25000" dirty="0"/>
              <a:t>i2</a:t>
            </a:r>
            <a:r>
              <a:rPr lang="en-US" i="1" dirty="0"/>
              <a:t> xor . . . xor b</a:t>
            </a:r>
            <a:r>
              <a:rPr lang="en-US" sz="2581" i="1" baseline="-25000" dirty="0"/>
              <a:t>im</a:t>
            </a:r>
            <a:r>
              <a:rPr lang="en-US" i="1" dirty="0"/>
              <a:t> </a:t>
            </a:r>
          </a:p>
          <a:p>
            <a:pPr lvl="1"/>
            <a:r>
              <a:rPr lang="en-US" dirty="0"/>
              <a:t>Produces a simple parity for each bit position and is known as a longitudinal redundancy check</a:t>
            </a:r>
          </a:p>
          <a:p>
            <a:pPr lvl="1"/>
            <a:r>
              <a:rPr lang="en-US" dirty="0"/>
              <a:t>Reasonably effective for random data as a data integrity check</a:t>
            </a:r>
          </a:p>
          <a:p>
            <a:r>
              <a:rPr lang="en-US" dirty="0"/>
              <a:t>Perform a one-bit circular shift on the hash value after each block is processed</a:t>
            </a:r>
          </a:p>
          <a:p>
            <a:pPr lvl="1"/>
            <a:r>
              <a:rPr lang="en-US" dirty="0"/>
              <a:t>Has the effect of randomizing the input more completely and overcoming any regularities that appear in the input</a:t>
            </a:r>
          </a:p>
        </p:txBody>
      </p:sp>
      <p:sp>
        <p:nvSpPr>
          <p:cNvPr id="4" name="Footer Placeholder 3"/>
          <p:cNvSpPr>
            <a:spLocks noGrp="1"/>
          </p:cNvSpPr>
          <p:nvPr>
            <p:ph type="ftr" sz="quarter" idx="11"/>
          </p:nvPr>
        </p:nvSpPr>
        <p:spPr>
          <a:xfrm>
            <a:off x="0" y="6492875"/>
            <a:ext cx="5486400" cy="365125"/>
          </a:xfrm>
        </p:spPr>
        <p:txBody>
          <a:bodyPr/>
          <a:lstStyle/>
          <a:p>
            <a:pPr>
              <a:defRPr/>
            </a:pPr>
            <a:r>
              <a:rPr lang="en-US" sz="1000"/>
              <a:t>© 2020 Pearson Education, Inc., Hoboken, NJ. All rights reserved.  </a:t>
            </a:r>
            <a:endParaRPr lang="en-US" sz="10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f5.pdf"/>
          <p:cNvPicPr>
            <a:picLocks noChangeAspect="1"/>
          </p:cNvPicPr>
          <p:nvPr/>
        </p:nvPicPr>
        <mc:AlternateContent xmlns:mc="http://schemas.openxmlformats.org/markup-compatibility/2006">
          <mc:Choice xmlns:ma="http://schemas.microsoft.com/office/mac/drawingml/2008/main" xmlns:mv="urn:schemas-microsoft-com:mac:vml" xmlns="" Requires="ma">
            <p:blipFill>
              <a:blip r:embed="rId3"/>
              <a:srcRect t="8182" b="7273"/>
              <a:stretch>
                <a:fillRect/>
              </a:stretch>
            </p:blipFill>
          </mc:Choice>
          <mc:Fallback>
            <p:blipFill>
              <a:blip r:embed="rId4"/>
              <a:srcRect t="8182" b="7273"/>
              <a:stretch>
                <a:fillRect/>
              </a:stretch>
            </p:blipFill>
          </mc:Fallback>
        </mc:AlternateContent>
        <p:spPr>
          <a:xfrm>
            <a:off x="1600200" y="0"/>
            <a:ext cx="6096000" cy="6669693"/>
          </a:xfrm>
          <a:prstGeom prst="rect">
            <a:avLst/>
          </a:prstGeom>
        </p:spPr>
      </p:pic>
      <p:sp>
        <p:nvSpPr>
          <p:cNvPr id="6" name="Title 1"/>
          <p:cNvSpPr txBox="1">
            <a:spLocks/>
          </p:cNvSpPr>
          <p:nvPr/>
        </p:nvSpPr>
        <p:spPr bwMode="auto">
          <a:xfrm>
            <a:off x="-152400" y="0"/>
            <a:ext cx="4267200" cy="399891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base" latinLnBrk="0" hangingPunct="1">
              <a:lnSpc>
                <a:spcPts val="6000"/>
              </a:lnSpc>
              <a:spcBef>
                <a:spcPct val="0"/>
              </a:spcBef>
              <a:spcAft>
                <a:spcPct val="0"/>
              </a:spcAft>
              <a:buClrTx/>
              <a:buSzTx/>
              <a:buFontTx/>
              <a:buNone/>
              <a:tabLst/>
              <a:defRPr/>
            </a:pPr>
            <a:r>
              <a:rPr kumimoji="0" lang="en-US" sz="5400" b="0" i="0" u="none" strike="noStrike" kern="1200" cap="none" spc="0" normalizeH="0" baseline="0" noProof="0" dirty="0">
                <a:ln>
                  <a:noFill/>
                </a:ln>
                <a:solidFill>
                  <a:schemeClr val="tx2"/>
                </a:solidFill>
                <a:effectLst/>
                <a:uLnTx/>
                <a:uFillTx/>
                <a:latin typeface="+mn-lt"/>
                <a:ea typeface="ＭＳ Ｐゴシック" pitchFamily="-84" charset="-128"/>
                <a:cs typeface="ＭＳ Ｐゴシック" pitchFamily="-84" charset="-128"/>
              </a:rPr>
              <a:t>Two </a:t>
            </a:r>
          </a:p>
          <a:p>
            <a:pPr marL="0" marR="0" lvl="0" indent="0" algn="ctr" defTabSz="914400" rtl="0" eaLnBrk="1" fontAlgn="base" latinLnBrk="0" hangingPunct="1">
              <a:lnSpc>
                <a:spcPts val="6000"/>
              </a:lnSpc>
              <a:spcBef>
                <a:spcPct val="0"/>
              </a:spcBef>
              <a:spcAft>
                <a:spcPct val="0"/>
              </a:spcAft>
              <a:buClrTx/>
              <a:buSzTx/>
              <a:buFontTx/>
              <a:buNone/>
              <a:tabLst/>
              <a:defRPr/>
            </a:pPr>
            <a:r>
              <a:rPr kumimoji="0" lang="en-US" sz="5400" b="0" i="0" u="none" strike="noStrike" kern="1200" cap="none" spc="0" normalizeH="0" baseline="0" noProof="0" dirty="0">
                <a:ln>
                  <a:noFill/>
                </a:ln>
                <a:solidFill>
                  <a:schemeClr val="tx2"/>
                </a:solidFill>
                <a:effectLst/>
                <a:uLnTx/>
                <a:uFillTx/>
                <a:latin typeface="+mn-lt"/>
                <a:ea typeface="ＭＳ Ｐゴシック" pitchFamily="-84" charset="-128"/>
                <a:cs typeface="ＭＳ Ｐゴシック" pitchFamily="-84" charset="-128"/>
              </a:rPr>
              <a:t>Simple </a:t>
            </a:r>
          </a:p>
          <a:p>
            <a:pPr marL="0" marR="0" lvl="0" indent="0" algn="ctr" defTabSz="914400" rtl="0" eaLnBrk="1" fontAlgn="base" latinLnBrk="0" hangingPunct="1">
              <a:lnSpc>
                <a:spcPts val="6000"/>
              </a:lnSpc>
              <a:spcBef>
                <a:spcPct val="0"/>
              </a:spcBef>
              <a:spcAft>
                <a:spcPct val="0"/>
              </a:spcAft>
              <a:buClrTx/>
              <a:buSzTx/>
              <a:buFontTx/>
              <a:buNone/>
              <a:tabLst/>
              <a:defRPr/>
            </a:pPr>
            <a:r>
              <a:rPr kumimoji="0" lang="en-US" sz="5400" b="0" i="0" u="none" strike="noStrike" kern="1200" cap="none" spc="0" normalizeH="0" baseline="0" noProof="0" dirty="0">
                <a:ln>
                  <a:noFill/>
                </a:ln>
                <a:solidFill>
                  <a:schemeClr val="tx2"/>
                </a:solidFill>
                <a:effectLst/>
                <a:uLnTx/>
                <a:uFillTx/>
                <a:latin typeface="+mn-lt"/>
                <a:ea typeface="ＭＳ Ｐゴシック" pitchFamily="-84" charset="-128"/>
                <a:cs typeface="ＭＳ Ｐゴシック" pitchFamily="-84" charset="-128"/>
              </a:rPr>
              <a:t>Hash Functions</a:t>
            </a:r>
          </a:p>
        </p:txBody>
      </p:sp>
      <p:sp>
        <p:nvSpPr>
          <p:cNvPr id="4" name="Footer Placeholder 3"/>
          <p:cNvSpPr>
            <a:spLocks noGrp="1"/>
          </p:cNvSpPr>
          <p:nvPr>
            <p:ph type="ftr" sz="quarter" idx="11"/>
          </p:nvPr>
        </p:nvSpPr>
        <p:spPr>
          <a:xfrm>
            <a:off x="0" y="6492875"/>
            <a:ext cx="6324600" cy="365125"/>
          </a:xfrm>
        </p:spPr>
        <p:txBody>
          <a:bodyPr/>
          <a:lstStyle/>
          <a:p>
            <a:pPr>
              <a:defRPr/>
            </a:pPr>
            <a:r>
              <a:rPr lang="en-US" sz="1000"/>
              <a:t>© 2020 Pearson Education, Inc., Hoboken, NJ. All rights reserved.  </a:t>
            </a:r>
            <a:endParaRPr lang="en-US" sz="1000" dirty="0"/>
          </a:p>
        </p:txBody>
      </p:sp>
    </p:spTree>
  </p:cSld>
  <p:clrMapOvr>
    <a:masterClrMapping/>
  </p:clrMapOvr>
  <p:transition>
    <p:dissolv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Requirements and Security</a:t>
            </a:r>
          </a:p>
        </p:txBody>
      </p:sp>
      <p:sp>
        <p:nvSpPr>
          <p:cNvPr id="6" name="Text Placeholder 5"/>
          <p:cNvSpPr>
            <a:spLocks noGrp="1"/>
          </p:cNvSpPr>
          <p:nvPr>
            <p:ph type="body" idx="1"/>
          </p:nvPr>
        </p:nvSpPr>
        <p:spPr>
          <a:xfrm>
            <a:off x="762000" y="1676400"/>
            <a:ext cx="3566160" cy="639762"/>
          </a:xfrm>
        </p:spPr>
        <p:txBody>
          <a:bodyPr/>
          <a:lstStyle/>
          <a:p>
            <a:r>
              <a:rPr lang="en-US" dirty="0">
                <a:ln>
                  <a:solidFill>
                    <a:schemeClr val="accent4">
                      <a:lumMod val="75000"/>
                    </a:schemeClr>
                  </a:solidFill>
                </a:ln>
              </a:rPr>
              <a:t>Preimage </a:t>
            </a:r>
          </a:p>
        </p:txBody>
      </p:sp>
      <p:sp>
        <p:nvSpPr>
          <p:cNvPr id="7" name="Content Placeholder 6"/>
          <p:cNvSpPr>
            <a:spLocks noGrp="1"/>
          </p:cNvSpPr>
          <p:nvPr>
            <p:ph sz="half" idx="2"/>
          </p:nvPr>
        </p:nvSpPr>
        <p:spPr>
          <a:xfrm>
            <a:off x="777240" y="2362201"/>
            <a:ext cx="3566160" cy="4038599"/>
          </a:xfrm>
        </p:spPr>
        <p:txBody>
          <a:bodyPr>
            <a:normAutofit lnSpcReduction="10000"/>
          </a:bodyPr>
          <a:lstStyle/>
          <a:p>
            <a:r>
              <a:rPr lang="en-US" i="1" dirty="0"/>
              <a:t>x </a:t>
            </a:r>
            <a:r>
              <a:rPr lang="en-US" dirty="0"/>
              <a:t>is the preimage of </a:t>
            </a:r>
            <a:r>
              <a:rPr lang="en-US" i="1" dirty="0"/>
              <a:t>h </a:t>
            </a:r>
            <a:r>
              <a:rPr lang="en-US" dirty="0"/>
              <a:t>for a hash value </a:t>
            </a:r>
            <a:r>
              <a:rPr lang="en-US" i="1" dirty="0"/>
              <a:t>h = </a:t>
            </a:r>
            <a:r>
              <a:rPr lang="en-US" dirty="0"/>
              <a:t>H(</a:t>
            </a:r>
            <a:r>
              <a:rPr lang="en-US" i="1" dirty="0"/>
              <a:t>x)</a:t>
            </a:r>
          </a:p>
          <a:p>
            <a:r>
              <a:rPr lang="en-US" dirty="0"/>
              <a:t>Is a data block whose hash function, using the function H, is </a:t>
            </a:r>
            <a:r>
              <a:rPr lang="en-US" i="1" dirty="0"/>
              <a:t>h</a:t>
            </a:r>
          </a:p>
          <a:p>
            <a:r>
              <a:rPr lang="en-US" dirty="0"/>
              <a:t>Because H is a many-to-one mapping, for any given hash value </a:t>
            </a:r>
            <a:r>
              <a:rPr lang="en-US" i="1" dirty="0"/>
              <a:t>h, </a:t>
            </a:r>
            <a:r>
              <a:rPr lang="en-US" dirty="0"/>
              <a:t>there will in general be multiple preimages</a:t>
            </a:r>
          </a:p>
        </p:txBody>
      </p:sp>
      <p:sp>
        <p:nvSpPr>
          <p:cNvPr id="8" name="Text Placeholder 7"/>
          <p:cNvSpPr>
            <a:spLocks noGrp="1"/>
          </p:cNvSpPr>
          <p:nvPr>
            <p:ph type="body" sz="quarter" idx="3"/>
          </p:nvPr>
        </p:nvSpPr>
        <p:spPr/>
        <p:txBody>
          <a:bodyPr/>
          <a:lstStyle/>
          <a:p>
            <a:r>
              <a:rPr lang="en-US" dirty="0">
                <a:ln>
                  <a:solidFill>
                    <a:schemeClr val="accent4">
                      <a:lumMod val="75000"/>
                    </a:schemeClr>
                  </a:solidFill>
                </a:ln>
              </a:rPr>
              <a:t>Collision </a:t>
            </a:r>
          </a:p>
        </p:txBody>
      </p:sp>
      <p:sp>
        <p:nvSpPr>
          <p:cNvPr id="9" name="Content Placeholder 8"/>
          <p:cNvSpPr>
            <a:spLocks noGrp="1"/>
          </p:cNvSpPr>
          <p:nvPr>
            <p:ph sz="quarter" idx="4"/>
          </p:nvPr>
        </p:nvSpPr>
        <p:spPr>
          <a:xfrm>
            <a:off x="4766048" y="2590799"/>
            <a:ext cx="3566160" cy="3962401"/>
          </a:xfrm>
        </p:spPr>
        <p:txBody>
          <a:bodyPr/>
          <a:lstStyle/>
          <a:p>
            <a:r>
              <a:rPr lang="en-US" dirty="0"/>
              <a:t>Occurs if we have </a:t>
            </a:r>
            <a:r>
              <a:rPr lang="en-US" i="1" dirty="0"/>
              <a:t>x ≠ y </a:t>
            </a:r>
            <a:r>
              <a:rPr lang="en-US" dirty="0"/>
              <a:t>and H(</a:t>
            </a:r>
            <a:r>
              <a:rPr lang="en-US" i="1" dirty="0"/>
              <a:t>x) = </a:t>
            </a:r>
            <a:r>
              <a:rPr lang="en-US" dirty="0"/>
              <a:t>H(</a:t>
            </a:r>
            <a:r>
              <a:rPr lang="en-US" i="1" dirty="0"/>
              <a:t>y)</a:t>
            </a:r>
          </a:p>
          <a:p>
            <a:r>
              <a:rPr lang="en-US" dirty="0"/>
              <a:t>Because we are using hash functions for data integrity, collisions are clearly undesirable</a:t>
            </a:r>
          </a:p>
        </p:txBody>
      </p:sp>
      <p:pic>
        <p:nvPicPr>
          <p:cNvPr id="10" name="Picture 9"/>
          <p:cNvPicPr>
            <a:picLocks noChangeAspect="1"/>
          </p:cNvPicPr>
          <p:nvPr/>
        </p:nvPicPr>
        <p:blipFill>
          <a:blip r:embed="rId3"/>
          <a:stretch>
            <a:fillRect/>
          </a:stretch>
        </p:blipFill>
        <p:spPr>
          <a:xfrm>
            <a:off x="5562600" y="5105400"/>
            <a:ext cx="2043953" cy="1219200"/>
          </a:xfrm>
          <a:prstGeom prst="rect">
            <a:avLst/>
          </a:prstGeom>
        </p:spPr>
      </p:pic>
      <p:sp>
        <p:nvSpPr>
          <p:cNvPr id="11" name="Footer Placeholder 10"/>
          <p:cNvSpPr>
            <a:spLocks noGrp="1"/>
          </p:cNvSpPr>
          <p:nvPr>
            <p:ph type="ftr" sz="quarter" idx="11"/>
          </p:nvPr>
        </p:nvSpPr>
        <p:spPr>
          <a:xfrm>
            <a:off x="0" y="6537325"/>
            <a:ext cx="5638799" cy="320675"/>
          </a:xfrm>
        </p:spPr>
        <p:txBody>
          <a:bodyPr/>
          <a:lstStyle/>
          <a:p>
            <a:pPr>
              <a:defRPr/>
            </a:pPr>
            <a:r>
              <a:rPr lang="en-US"/>
              <a:t>© 2020 Pearson Education, Inc., Hoboken, NJ. All rights reserved.  </a:t>
            </a:r>
            <a:endParaRPr lang="en-US"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idx="4294967295"/>
          </p:nvPr>
        </p:nvSpPr>
        <p:spPr>
          <a:xfrm>
            <a:off x="1" y="39688"/>
            <a:ext cx="9144000" cy="1412875"/>
          </a:xfrm>
        </p:spPr>
        <p:txBody>
          <a:bodyPr/>
          <a:lstStyle/>
          <a:p>
            <a:pPr eaLnBrk="1" hangingPunct="1">
              <a:lnSpc>
                <a:spcPts val="4500"/>
              </a:lnSpc>
              <a:defRPr/>
            </a:pPr>
            <a:r>
              <a:rPr lang="en-US" sz="4000" dirty="0">
                <a:ea typeface="ＭＳ Ｐゴシック" pitchFamily="-107" charset="-128"/>
                <a:cs typeface="ＭＳ Ｐゴシック" pitchFamily="-107" charset="-128"/>
              </a:rPr>
              <a:t>Table 11.1</a:t>
            </a:r>
            <a:br>
              <a:rPr lang="en-US" sz="4000" dirty="0">
                <a:ea typeface="ＭＳ Ｐゴシック" pitchFamily="-107" charset="-128"/>
                <a:cs typeface="ＭＳ Ｐゴシック" pitchFamily="-107" charset="-128"/>
              </a:rPr>
            </a:br>
            <a:r>
              <a:rPr lang="en-US" sz="2800" dirty="0">
                <a:ea typeface="ＭＳ Ｐゴシック" pitchFamily="-107" charset="-128"/>
                <a:cs typeface="ＭＳ Ｐゴシック" pitchFamily="-107" charset="-128"/>
              </a:rPr>
              <a:t>Requirements for a Cryptographic Hash Function H</a:t>
            </a:r>
            <a:endParaRPr lang="en-AU" sz="4000" dirty="0">
              <a:ea typeface="ＭＳ Ｐゴシック" pitchFamily="-107" charset="-128"/>
              <a:cs typeface="ＭＳ Ｐゴシック" pitchFamily="-107" charset="-128"/>
            </a:endParaRPr>
          </a:p>
        </p:txBody>
      </p:sp>
      <p:sp>
        <p:nvSpPr>
          <p:cNvPr id="6" name="TextBox 5"/>
          <p:cNvSpPr txBox="1"/>
          <p:nvPr/>
        </p:nvSpPr>
        <p:spPr>
          <a:xfrm>
            <a:off x="5486400" y="6400800"/>
            <a:ext cx="4953000" cy="338554"/>
          </a:xfrm>
          <a:prstGeom prst="rect">
            <a:avLst/>
          </a:prstGeom>
          <a:noFill/>
        </p:spPr>
        <p:txBody>
          <a:bodyPr wrap="square" rtlCol="0">
            <a:spAutoFit/>
          </a:bodyPr>
          <a:lstStyle/>
          <a:p>
            <a:r>
              <a:rPr lang="en-US" sz="1600" dirty="0"/>
              <a:t>(</a:t>
            </a:r>
            <a:r>
              <a:rPr lang="en-US" sz="1200" dirty="0"/>
              <a:t>Table can be found on page 327 in textbook.)</a:t>
            </a:r>
          </a:p>
        </p:txBody>
      </p:sp>
      <p:sp>
        <p:nvSpPr>
          <p:cNvPr id="7" name="Footer Placeholder 6"/>
          <p:cNvSpPr>
            <a:spLocks noGrp="1"/>
          </p:cNvSpPr>
          <p:nvPr>
            <p:ph type="ftr" sz="quarter" idx="11"/>
          </p:nvPr>
        </p:nvSpPr>
        <p:spPr>
          <a:xfrm>
            <a:off x="0" y="6492875"/>
            <a:ext cx="4648200" cy="365125"/>
          </a:xfrm>
        </p:spPr>
        <p:txBody>
          <a:bodyPr/>
          <a:lstStyle/>
          <a:p>
            <a:pPr>
              <a:defRPr/>
            </a:pPr>
            <a:r>
              <a:rPr lang="en-US" sz="1100"/>
              <a:t>© 2020 Pearson Education, Inc., Hoboken, NJ. All rights reserved.  </a:t>
            </a:r>
            <a:endParaRPr lang="en-US" sz="1100" dirty="0"/>
          </a:p>
        </p:txBody>
      </p:sp>
      <p:pic>
        <p:nvPicPr>
          <p:cNvPr id="2" name="Picture 1">
            <a:extLst>
              <a:ext uri="{FF2B5EF4-FFF2-40B4-BE49-F238E27FC236}">
                <a16:creationId xmlns:a16="http://schemas.microsoft.com/office/drawing/2014/main" id="{24EE4907-82B8-1248-A54B-40F34E8AE6EE}"/>
              </a:ext>
            </a:extLst>
          </p:cNvPr>
          <p:cNvPicPr>
            <a:picLocks noChangeAspect="1"/>
          </p:cNvPicPr>
          <p:nvPr/>
        </p:nvPicPr>
        <p:blipFill>
          <a:blip r:embed="rId3"/>
          <a:stretch>
            <a:fillRect/>
          </a:stretch>
        </p:blipFill>
        <p:spPr>
          <a:xfrm>
            <a:off x="395536" y="1463486"/>
            <a:ext cx="8352928" cy="5140263"/>
          </a:xfrm>
          <a:prstGeom prst="rect">
            <a:avLst/>
          </a:prstGeom>
        </p:spPr>
      </p:pic>
      <p:cxnSp>
        <p:nvCxnSpPr>
          <p:cNvPr id="4" name="Straight Connector 3">
            <a:extLst>
              <a:ext uri="{FF2B5EF4-FFF2-40B4-BE49-F238E27FC236}">
                <a16:creationId xmlns:a16="http://schemas.microsoft.com/office/drawing/2014/main" id="{6DA8D418-5543-7C4E-B200-6EFD73D26598}"/>
              </a:ext>
            </a:extLst>
          </p:cNvPr>
          <p:cNvCxnSpPr/>
          <p:nvPr/>
        </p:nvCxnSpPr>
        <p:spPr>
          <a:xfrm>
            <a:off x="395536" y="1452563"/>
            <a:ext cx="0" cy="4948237"/>
          </a:xfrm>
          <a:prstGeom prst="line">
            <a:avLst/>
          </a:prstGeom>
          <a:ln w="22225">
            <a:solidFill>
              <a:schemeClr val="tx1">
                <a:alpha val="50000"/>
              </a:schemeClr>
            </a:solidFill>
          </a:ln>
        </p:spPr>
        <p:style>
          <a:lnRef idx="2">
            <a:schemeClr val="accent1"/>
          </a:lnRef>
          <a:fillRef idx="0">
            <a:schemeClr val="accent1"/>
          </a:fillRef>
          <a:effectRef idx="1">
            <a:schemeClr val="accent1"/>
          </a:effectRef>
          <a:fontRef idx="minor">
            <a:schemeClr val="tx1"/>
          </a:fontRef>
        </p:style>
      </p:cxnSp>
    </p:spTree>
  </p:cSld>
  <p:clrMapOvr>
    <a:masterClrMapping/>
  </p:clrMapOvr>
  <p:transition spd="med">
    <p:pull dir="ld"/>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0" y="6492875"/>
            <a:ext cx="5791200" cy="365125"/>
          </a:xfrm>
        </p:spPr>
        <p:txBody>
          <a:bodyPr/>
          <a:lstStyle/>
          <a:p>
            <a:pPr>
              <a:defRPr/>
            </a:pPr>
            <a:r>
              <a:rPr lang="en-US" sz="1000"/>
              <a:t>© 2020 Pearson Education, Inc., Hoboken, NJ. All rights reserved.  </a:t>
            </a:r>
            <a:endParaRPr lang="en-US" sz="1000" dirty="0"/>
          </a:p>
        </p:txBody>
      </p:sp>
      <p:pic>
        <p:nvPicPr>
          <p:cNvPr id="6" name="Picture 5">
            <a:extLst>
              <a:ext uri="{FF2B5EF4-FFF2-40B4-BE49-F238E27FC236}">
                <a16:creationId xmlns:a16="http://schemas.microsoft.com/office/drawing/2014/main" id="{F0D9CB17-D6C5-F843-AA40-73E9CB967BF9}"/>
              </a:ext>
            </a:extLst>
          </p:cNvPr>
          <p:cNvPicPr>
            <a:picLocks noChangeAspect="1"/>
          </p:cNvPicPr>
          <p:nvPr/>
        </p:nvPicPr>
        <p:blipFill rotWithShape="1">
          <a:blip r:embed="rId3"/>
          <a:srcRect t="24801" b="19024"/>
          <a:stretch/>
        </p:blipFill>
        <p:spPr>
          <a:xfrm>
            <a:off x="-208616" y="-92835"/>
            <a:ext cx="9561231" cy="6950835"/>
          </a:xfrm>
          <a:prstGeom prst="rect">
            <a:avLst/>
          </a:prstGeom>
        </p:spPr>
      </p:pic>
    </p:spTree>
  </p:cSld>
  <p:clrMapOvr>
    <a:masterClrMapping/>
  </p:clrMapOvr>
  <p:transition spd="med">
    <p:pull dir="rd"/>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8600" y="5943600"/>
            <a:ext cx="8686800" cy="338554"/>
          </a:xfrm>
          <a:prstGeom prst="rect">
            <a:avLst/>
          </a:prstGeom>
        </p:spPr>
        <p:txBody>
          <a:bodyPr wrap="square">
            <a:spAutoFit/>
          </a:bodyPr>
          <a:lstStyle/>
          <a:p>
            <a:r>
              <a:rPr lang="en-US" sz="1600" dirty="0"/>
              <a:t>* Resistance required if attacker is able to mount a chosen message attack </a:t>
            </a:r>
          </a:p>
        </p:txBody>
      </p:sp>
      <p:sp>
        <p:nvSpPr>
          <p:cNvPr id="4" name="Rectangle 2"/>
          <p:cNvSpPr txBox="1">
            <a:spLocks noChangeArrowheads="1"/>
          </p:cNvSpPr>
          <p:nvPr/>
        </p:nvSpPr>
        <p:spPr bwMode="auto">
          <a:xfrm>
            <a:off x="0" y="381000"/>
            <a:ext cx="9144000" cy="141287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base" latinLnBrk="0" hangingPunct="1">
              <a:lnSpc>
                <a:spcPts val="4500"/>
              </a:lnSpc>
              <a:spcBef>
                <a:spcPct val="0"/>
              </a:spcBef>
              <a:spcAft>
                <a:spcPct val="0"/>
              </a:spcAft>
              <a:buClrTx/>
              <a:buSzTx/>
              <a:buFontTx/>
              <a:buNone/>
              <a:tabLst/>
              <a:defRPr/>
            </a:pPr>
            <a:r>
              <a:rPr kumimoji="0" lang="en-US" sz="4000" b="0" i="0" u="none" strike="noStrike" kern="1200" cap="none" spc="0" normalizeH="0" baseline="0" noProof="0" dirty="0">
                <a:ln>
                  <a:noFill/>
                </a:ln>
                <a:solidFill>
                  <a:schemeClr val="tx2"/>
                </a:solidFill>
                <a:effectLst/>
                <a:uLnTx/>
                <a:uFillTx/>
                <a:latin typeface="+mn-lt"/>
                <a:ea typeface="ＭＳ Ｐゴシック" pitchFamily="-107" charset="-128"/>
                <a:cs typeface="ＭＳ Ｐゴシック" pitchFamily="-107" charset="-128"/>
              </a:rPr>
              <a:t>Table 11.2</a:t>
            </a:r>
            <a:br>
              <a:rPr kumimoji="0" lang="en-US" sz="4000" b="0" i="0" u="none" strike="noStrike" kern="1200" cap="none" spc="0" normalizeH="0" baseline="0" noProof="0" dirty="0">
                <a:ln>
                  <a:noFill/>
                </a:ln>
                <a:solidFill>
                  <a:schemeClr val="tx2"/>
                </a:solidFill>
                <a:effectLst/>
                <a:uLnTx/>
                <a:uFillTx/>
                <a:latin typeface="+mn-lt"/>
                <a:ea typeface="ＭＳ Ｐゴシック" pitchFamily="-107" charset="-128"/>
                <a:cs typeface="ＭＳ Ｐゴシック" pitchFamily="-107" charset="-128"/>
              </a:rPr>
            </a:br>
            <a:r>
              <a:rPr kumimoji="0" lang="en-US" sz="2800" b="0" i="0" u="none" strike="noStrike" kern="1200" cap="none" spc="0" normalizeH="0" baseline="0" noProof="0" dirty="0">
                <a:ln>
                  <a:noFill/>
                </a:ln>
                <a:solidFill>
                  <a:schemeClr val="tx2"/>
                </a:solidFill>
                <a:effectLst/>
                <a:uLnTx/>
                <a:uFillTx/>
                <a:latin typeface="+mn-lt"/>
                <a:ea typeface="ＭＳ Ｐゴシック" pitchFamily="-107" charset="-128"/>
                <a:cs typeface="ＭＳ Ｐゴシック" pitchFamily="-107" charset="-128"/>
              </a:rPr>
              <a:t>Hash Function Resistance Properties</a:t>
            </a:r>
            <a:r>
              <a:rPr kumimoji="0" lang="en-US" sz="2800" b="0" i="0" u="none" strike="noStrike" kern="1200" cap="none" spc="0" normalizeH="0" noProof="0" dirty="0">
                <a:ln>
                  <a:noFill/>
                </a:ln>
                <a:solidFill>
                  <a:schemeClr val="tx2"/>
                </a:solidFill>
                <a:effectLst/>
                <a:uLnTx/>
                <a:uFillTx/>
                <a:latin typeface="+mn-lt"/>
                <a:ea typeface="ＭＳ Ｐゴシック" pitchFamily="-107" charset="-128"/>
                <a:cs typeface="ＭＳ Ｐゴシック" pitchFamily="-107" charset="-128"/>
              </a:rPr>
              <a:t> Required for Various Data Integrity Applications</a:t>
            </a:r>
            <a:endParaRPr kumimoji="0" lang="en-AU" sz="4000" b="0" i="0" u="none" strike="noStrike" kern="1200" cap="none" spc="0" normalizeH="0" baseline="0" noProof="0" dirty="0">
              <a:ln>
                <a:noFill/>
              </a:ln>
              <a:solidFill>
                <a:schemeClr val="tx2"/>
              </a:solidFill>
              <a:effectLst/>
              <a:uLnTx/>
              <a:uFillTx/>
              <a:latin typeface="+mn-lt"/>
              <a:ea typeface="ＭＳ Ｐゴシック" pitchFamily="-107" charset="-128"/>
              <a:cs typeface="ＭＳ Ｐゴシック" pitchFamily="-107" charset="-128"/>
            </a:endParaRPr>
          </a:p>
        </p:txBody>
      </p:sp>
      <p:sp>
        <p:nvSpPr>
          <p:cNvPr id="5" name="Footer Placeholder 4"/>
          <p:cNvSpPr>
            <a:spLocks noGrp="1"/>
          </p:cNvSpPr>
          <p:nvPr>
            <p:ph type="ftr" sz="quarter" idx="11"/>
          </p:nvPr>
        </p:nvSpPr>
        <p:spPr>
          <a:xfrm>
            <a:off x="0" y="6492875"/>
            <a:ext cx="6486525" cy="365125"/>
          </a:xfrm>
        </p:spPr>
        <p:txBody>
          <a:bodyPr/>
          <a:lstStyle/>
          <a:p>
            <a:pPr>
              <a:defRPr/>
            </a:pPr>
            <a:r>
              <a:rPr lang="en-US" sz="1000"/>
              <a:t>© 2020 Pearson Education, Inc., Hoboken, NJ. All rights reserved.  </a:t>
            </a:r>
            <a:endParaRPr lang="en-US" sz="1000" dirty="0"/>
          </a:p>
        </p:txBody>
      </p:sp>
      <p:pic>
        <p:nvPicPr>
          <p:cNvPr id="6" name="Picture 5">
            <a:extLst>
              <a:ext uri="{FF2B5EF4-FFF2-40B4-BE49-F238E27FC236}">
                <a16:creationId xmlns:a16="http://schemas.microsoft.com/office/drawing/2014/main" id="{935446F4-7DF3-8049-A9C6-885A082788B6}"/>
              </a:ext>
            </a:extLst>
          </p:cNvPr>
          <p:cNvPicPr>
            <a:picLocks noChangeAspect="1"/>
          </p:cNvPicPr>
          <p:nvPr/>
        </p:nvPicPr>
        <p:blipFill>
          <a:blip r:embed="rId3"/>
          <a:stretch>
            <a:fillRect/>
          </a:stretch>
        </p:blipFill>
        <p:spPr>
          <a:xfrm>
            <a:off x="228600" y="2231536"/>
            <a:ext cx="8686800" cy="3823677"/>
          </a:xfrm>
          <a:prstGeom prst="rect">
            <a:avLst/>
          </a:prstGeom>
        </p:spPr>
      </p:pic>
      <p:cxnSp>
        <p:nvCxnSpPr>
          <p:cNvPr id="8" name="Straight Connector 7">
            <a:extLst>
              <a:ext uri="{FF2B5EF4-FFF2-40B4-BE49-F238E27FC236}">
                <a16:creationId xmlns:a16="http://schemas.microsoft.com/office/drawing/2014/main" id="{A9686FBA-5272-9D4A-AFC8-B839D15167E2}"/>
              </a:ext>
            </a:extLst>
          </p:cNvPr>
          <p:cNvCxnSpPr/>
          <p:nvPr/>
        </p:nvCxnSpPr>
        <p:spPr>
          <a:xfrm>
            <a:off x="228600" y="2852936"/>
            <a:ext cx="0" cy="2879943"/>
          </a:xfrm>
          <a:prstGeom prst="line">
            <a:avLst/>
          </a:prstGeom>
          <a:ln w="22225">
            <a:solidFill>
              <a:schemeClr val="tx1">
                <a:alpha val="50000"/>
              </a:schemeClr>
            </a:solidFill>
          </a:ln>
        </p:spPr>
        <p:style>
          <a:lnRef idx="2">
            <a:schemeClr val="accent1"/>
          </a:lnRef>
          <a:fillRef idx="0">
            <a:schemeClr val="accent1"/>
          </a:fillRef>
          <a:effectRef idx="1">
            <a:schemeClr val="accent1"/>
          </a:effectRef>
          <a:fontRef idx="minor">
            <a:schemeClr val="tx1"/>
          </a:fontRef>
        </p:style>
      </p:cxnSp>
    </p:spTree>
  </p:cSld>
  <p:clrMapOvr>
    <a:masterClrMapping/>
  </p:clrMapOvr>
  <p:transition spd="med">
    <p:zoom/>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9688"/>
            <a:ext cx="9143999" cy="1412875"/>
          </a:xfrm>
        </p:spPr>
        <p:txBody>
          <a:bodyPr/>
          <a:lstStyle/>
          <a:p>
            <a:r>
              <a:rPr lang="en-US" dirty="0"/>
              <a:t>Attacks on Hash Functions</a:t>
            </a:r>
          </a:p>
        </p:txBody>
      </p:sp>
      <p:sp>
        <p:nvSpPr>
          <p:cNvPr id="6" name="Text Placeholder 5"/>
          <p:cNvSpPr>
            <a:spLocks noGrp="1"/>
          </p:cNvSpPr>
          <p:nvPr>
            <p:ph type="body" idx="1"/>
          </p:nvPr>
        </p:nvSpPr>
        <p:spPr>
          <a:xfrm>
            <a:off x="762000" y="1752600"/>
            <a:ext cx="3566160" cy="639762"/>
          </a:xfrm>
        </p:spPr>
        <p:txBody>
          <a:bodyPr/>
          <a:lstStyle/>
          <a:p>
            <a:r>
              <a:rPr lang="en-US" dirty="0">
                <a:ln>
                  <a:solidFill>
                    <a:schemeClr val="accent4">
                      <a:lumMod val="75000"/>
                    </a:schemeClr>
                  </a:solidFill>
                </a:ln>
              </a:rPr>
              <a:t>Brute-Force Attacks</a:t>
            </a:r>
          </a:p>
        </p:txBody>
      </p:sp>
      <p:sp>
        <p:nvSpPr>
          <p:cNvPr id="3" name="Content Placeholder 2"/>
          <p:cNvSpPr>
            <a:spLocks noGrp="1"/>
          </p:cNvSpPr>
          <p:nvPr>
            <p:ph sz="half" idx="2"/>
          </p:nvPr>
        </p:nvSpPr>
        <p:spPr>
          <a:xfrm>
            <a:off x="762000" y="2438400"/>
            <a:ext cx="3657600" cy="4038600"/>
          </a:xfrm>
        </p:spPr>
        <p:txBody>
          <a:bodyPr>
            <a:normAutofit lnSpcReduction="10000"/>
          </a:bodyPr>
          <a:lstStyle/>
          <a:p>
            <a:r>
              <a:rPr lang="en-US" dirty="0"/>
              <a:t>Does not depend on the specific algorithm, only depends on bit length</a:t>
            </a:r>
          </a:p>
          <a:p>
            <a:r>
              <a:rPr lang="en-US" dirty="0"/>
              <a:t>In the case of a hash function, attack depends only on the bit length of the hash value</a:t>
            </a:r>
          </a:p>
          <a:p>
            <a:r>
              <a:rPr lang="en-US" dirty="0"/>
              <a:t>Method is to pick values at random and try each one until a collision occurs</a:t>
            </a:r>
          </a:p>
        </p:txBody>
      </p:sp>
      <p:sp>
        <p:nvSpPr>
          <p:cNvPr id="7" name="Text Placeholder 6"/>
          <p:cNvSpPr>
            <a:spLocks noGrp="1"/>
          </p:cNvSpPr>
          <p:nvPr>
            <p:ph type="body" sz="quarter" idx="3"/>
          </p:nvPr>
        </p:nvSpPr>
        <p:spPr>
          <a:xfrm>
            <a:off x="4724400" y="1752600"/>
            <a:ext cx="3566160" cy="639762"/>
          </a:xfrm>
        </p:spPr>
        <p:txBody>
          <a:bodyPr/>
          <a:lstStyle/>
          <a:p>
            <a:r>
              <a:rPr lang="en-US" dirty="0">
                <a:ln>
                  <a:solidFill>
                    <a:schemeClr val="accent4">
                      <a:lumMod val="75000"/>
                    </a:schemeClr>
                  </a:solidFill>
                </a:ln>
              </a:rPr>
              <a:t>Cryptanalysis </a:t>
            </a:r>
          </a:p>
        </p:txBody>
      </p:sp>
      <p:sp>
        <p:nvSpPr>
          <p:cNvPr id="8" name="Content Placeholder 7"/>
          <p:cNvSpPr>
            <a:spLocks noGrp="1"/>
          </p:cNvSpPr>
          <p:nvPr>
            <p:ph sz="quarter" idx="4"/>
          </p:nvPr>
        </p:nvSpPr>
        <p:spPr>
          <a:xfrm>
            <a:off x="4724400" y="2514600"/>
            <a:ext cx="3733800" cy="3733800"/>
          </a:xfrm>
        </p:spPr>
        <p:txBody>
          <a:bodyPr/>
          <a:lstStyle/>
          <a:p>
            <a:r>
              <a:rPr lang="en-US" dirty="0"/>
              <a:t>An attack based on weaknesses in a particular cryptographic algorithm</a:t>
            </a:r>
          </a:p>
          <a:p>
            <a:r>
              <a:rPr lang="en-US" dirty="0"/>
              <a:t>Seek to exploit some property of the algorithm to perform some attack other than an exhaustive search</a:t>
            </a:r>
          </a:p>
        </p:txBody>
      </p:sp>
      <p:sp>
        <p:nvSpPr>
          <p:cNvPr id="9" name="Footer Placeholder 8"/>
          <p:cNvSpPr>
            <a:spLocks noGrp="1"/>
          </p:cNvSpPr>
          <p:nvPr>
            <p:ph type="ftr" sz="quarter" idx="11"/>
          </p:nvPr>
        </p:nvSpPr>
        <p:spPr>
          <a:xfrm>
            <a:off x="0" y="6492875"/>
            <a:ext cx="7162800" cy="365125"/>
          </a:xfrm>
        </p:spPr>
        <p:txBody>
          <a:bodyPr/>
          <a:lstStyle/>
          <a:p>
            <a:pPr>
              <a:defRPr/>
            </a:pPr>
            <a:r>
              <a:rPr lang="en-US" sz="1100"/>
              <a:t>© 2020 Pearson Education, Inc., Hoboken, NJ. All rights reserved.  </a:t>
            </a:r>
            <a:endParaRPr lang="en-US" sz="110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a:xfrm>
            <a:off x="1371600" y="0"/>
            <a:ext cx="7570787" cy="1412875"/>
          </a:xfrm>
        </p:spPr>
        <p:txBody>
          <a:bodyPr/>
          <a:lstStyle/>
          <a:p>
            <a:r>
              <a:rPr lang="en-US" dirty="0"/>
              <a:t>Collision Resistant Attacks</a:t>
            </a:r>
            <a:endParaRPr lang="en-AU" dirty="0"/>
          </a:p>
        </p:txBody>
      </p:sp>
      <p:sp>
        <p:nvSpPr>
          <p:cNvPr id="65539" name="Rectangle 3"/>
          <p:cNvSpPr>
            <a:spLocks noGrp="1" noChangeArrowheads="1"/>
          </p:cNvSpPr>
          <p:nvPr>
            <p:ph idx="1"/>
          </p:nvPr>
        </p:nvSpPr>
        <p:spPr>
          <a:xfrm>
            <a:off x="304800" y="1752600"/>
            <a:ext cx="8458200" cy="5105400"/>
          </a:xfrm>
        </p:spPr>
        <p:txBody>
          <a:bodyPr>
            <a:normAutofit fontScale="62500" lnSpcReduction="20000"/>
          </a:bodyPr>
          <a:lstStyle/>
          <a:p>
            <a:r>
              <a:rPr lang="en-US" dirty="0"/>
              <a:t>For a collision resistant attack, an adversary wishes to find two messages or data blocks that yield the same hash function</a:t>
            </a:r>
          </a:p>
          <a:p>
            <a:pPr lvl="1"/>
            <a:r>
              <a:rPr lang="en-US" dirty="0"/>
              <a:t>The effort required is explained by a mathematical result referred to as the </a:t>
            </a:r>
            <a:r>
              <a:rPr lang="en-US" i="1" dirty="0"/>
              <a:t>birthday paradox</a:t>
            </a:r>
            <a:endParaRPr lang="en-US" dirty="0"/>
          </a:p>
          <a:p>
            <a:r>
              <a:rPr lang="en-US" dirty="0"/>
              <a:t>Yuval proposed the following strategy to exploit the birthday paradox in a collision resistant attack:</a:t>
            </a:r>
          </a:p>
          <a:p>
            <a:pPr lvl="1"/>
            <a:r>
              <a:rPr lang="en-US" dirty="0"/>
              <a:t>The source (A) is prepared to sign a legitimate message </a:t>
            </a:r>
            <a:r>
              <a:rPr lang="en-US" i="1" dirty="0"/>
              <a:t>x </a:t>
            </a:r>
            <a:r>
              <a:rPr lang="en-US" dirty="0"/>
              <a:t>by appending the appropriate </a:t>
            </a:r>
            <a:r>
              <a:rPr lang="en-US" i="1" dirty="0"/>
              <a:t>m-</a:t>
            </a:r>
            <a:r>
              <a:rPr lang="en-US" dirty="0"/>
              <a:t>bit hash code and encrypting that hash code with A’s private key</a:t>
            </a:r>
          </a:p>
          <a:p>
            <a:pPr lvl="1"/>
            <a:r>
              <a:rPr lang="en-US" dirty="0"/>
              <a:t>Opponent generates 2</a:t>
            </a:r>
            <a:r>
              <a:rPr lang="en-US" baseline="30000" dirty="0"/>
              <a:t>m/2 </a:t>
            </a:r>
            <a:r>
              <a:rPr lang="en-US" dirty="0"/>
              <a:t>variations </a:t>
            </a:r>
            <a:r>
              <a:rPr lang="en-US" i="1" dirty="0"/>
              <a:t>x’</a:t>
            </a:r>
            <a:r>
              <a:rPr lang="en-US" dirty="0"/>
              <a:t> of </a:t>
            </a:r>
            <a:r>
              <a:rPr lang="en-US" i="1" dirty="0"/>
              <a:t>x</a:t>
            </a:r>
            <a:r>
              <a:rPr lang="en-US" dirty="0"/>
              <a:t>, all with essentially the same meaning, and stores the messages and their hash values</a:t>
            </a:r>
          </a:p>
          <a:p>
            <a:pPr lvl="1"/>
            <a:r>
              <a:rPr lang="en-US" dirty="0"/>
              <a:t>Opponent prepares a fraudulent message </a:t>
            </a:r>
            <a:r>
              <a:rPr lang="en-US" i="1" dirty="0"/>
              <a:t>y </a:t>
            </a:r>
            <a:r>
              <a:rPr lang="en-US" dirty="0"/>
              <a:t>for which A’s signature is desired</a:t>
            </a:r>
          </a:p>
          <a:p>
            <a:pPr lvl="1"/>
            <a:r>
              <a:rPr lang="en-US" dirty="0"/>
              <a:t>Opponent generates minor variations </a:t>
            </a:r>
            <a:r>
              <a:rPr lang="en-US" dirty="0" err="1"/>
              <a:t>y</a:t>
            </a:r>
            <a:r>
              <a:rPr lang="en-US" i="1" dirty="0"/>
              <a:t>’</a:t>
            </a:r>
            <a:r>
              <a:rPr lang="en-US" dirty="0"/>
              <a:t> of </a:t>
            </a:r>
            <a:r>
              <a:rPr lang="en-US" i="1" dirty="0" err="1"/>
              <a:t>y</a:t>
            </a:r>
            <a:r>
              <a:rPr lang="en-US" b="1" dirty="0"/>
              <a:t>, </a:t>
            </a:r>
            <a:r>
              <a:rPr lang="en-US" dirty="0"/>
              <a:t>all of which convey essentially the same meaning. For each </a:t>
            </a:r>
            <a:r>
              <a:rPr lang="en-US" dirty="0" err="1"/>
              <a:t>y</a:t>
            </a:r>
            <a:r>
              <a:rPr lang="en-US" i="1" dirty="0"/>
              <a:t>’</a:t>
            </a:r>
            <a:r>
              <a:rPr lang="en-US" dirty="0"/>
              <a:t>, the opponent computes H (</a:t>
            </a:r>
            <a:r>
              <a:rPr lang="en-US" dirty="0" err="1"/>
              <a:t>y</a:t>
            </a:r>
            <a:r>
              <a:rPr lang="en-US" i="1" dirty="0"/>
              <a:t>’</a:t>
            </a:r>
            <a:r>
              <a:rPr lang="en-US" dirty="0"/>
              <a:t>), checks for matches with any of the H (</a:t>
            </a:r>
            <a:r>
              <a:rPr lang="en-US" dirty="0" err="1"/>
              <a:t>x</a:t>
            </a:r>
            <a:r>
              <a:rPr lang="en-US" i="1" dirty="0"/>
              <a:t>’</a:t>
            </a:r>
            <a:r>
              <a:rPr lang="en-US" dirty="0"/>
              <a:t>) values, and continues until a match is found. That is, the process continues until a </a:t>
            </a:r>
            <a:r>
              <a:rPr lang="en-US" dirty="0" err="1"/>
              <a:t>y</a:t>
            </a:r>
            <a:r>
              <a:rPr lang="en-US" i="1" dirty="0"/>
              <a:t>’</a:t>
            </a:r>
            <a:r>
              <a:rPr lang="en-US" dirty="0"/>
              <a:t>  is generated with a hash value equal to the hash value of one of the </a:t>
            </a:r>
            <a:r>
              <a:rPr lang="en-US" dirty="0" err="1"/>
              <a:t>x</a:t>
            </a:r>
            <a:r>
              <a:rPr lang="en-US" i="1" dirty="0"/>
              <a:t>’</a:t>
            </a:r>
            <a:r>
              <a:rPr lang="en-US" dirty="0"/>
              <a:t> values</a:t>
            </a:r>
          </a:p>
          <a:p>
            <a:pPr lvl="1"/>
            <a:r>
              <a:rPr lang="en-US" dirty="0"/>
              <a:t>The opponent offers the valid variation to A for signature which can then be attached to the fraudulent variation for transmission to the intended recipient</a:t>
            </a:r>
          </a:p>
          <a:p>
            <a:pPr lvl="2"/>
            <a:r>
              <a:rPr lang="en-US" sz="2080" dirty="0"/>
              <a:t>Because the two variations have the same hash code, they will produce the same signature and the opponent is assured of success even though the encryption key is not known</a:t>
            </a:r>
          </a:p>
        </p:txBody>
      </p:sp>
      <p:pic>
        <p:nvPicPr>
          <p:cNvPr id="6" name="Picture 5"/>
          <p:cNvPicPr>
            <a:picLocks noChangeAspect="1"/>
          </p:cNvPicPr>
          <p:nvPr/>
        </p:nvPicPr>
        <p:blipFill>
          <a:blip r:embed="rId3"/>
          <a:stretch>
            <a:fillRect/>
          </a:stretch>
        </p:blipFill>
        <p:spPr>
          <a:xfrm rot="21249972">
            <a:off x="307943" y="77071"/>
            <a:ext cx="1600200" cy="1642759"/>
          </a:xfrm>
          <a:prstGeom prst="rect">
            <a:avLst/>
          </a:prstGeom>
        </p:spPr>
      </p:pic>
      <p:sp>
        <p:nvSpPr>
          <p:cNvPr id="5" name="Footer Placeholder 4"/>
          <p:cNvSpPr>
            <a:spLocks noGrp="1"/>
          </p:cNvSpPr>
          <p:nvPr>
            <p:ph type="ftr" sz="quarter" idx="11"/>
          </p:nvPr>
        </p:nvSpPr>
        <p:spPr>
          <a:xfrm>
            <a:off x="0" y="6492875"/>
            <a:ext cx="6019800" cy="365125"/>
          </a:xfrm>
        </p:spPr>
        <p:txBody>
          <a:bodyPr/>
          <a:lstStyle/>
          <a:p>
            <a:pPr>
              <a:defRPr/>
            </a:pPr>
            <a:r>
              <a:rPr lang="en-US" sz="1100"/>
              <a:t>© 2020 Pearson Education, Inc., Hoboken, NJ. All rights reserved.  </a:t>
            </a:r>
            <a:endParaRPr lang="en-US" sz="110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accent1">
            <a:lumMod val="60000"/>
            <a:lumOff val="40000"/>
          </a:schemeClr>
        </a:solidFill>
        <a:effectLst/>
      </p:bgPr>
    </p:bg>
    <p:spTree>
      <p:nvGrpSpPr>
        <p:cNvPr id="1" name=""/>
        <p:cNvGrpSpPr/>
        <p:nvPr/>
      </p:nvGrpSpPr>
      <p:grpSpPr>
        <a:xfrm>
          <a:off x="0" y="0"/>
          <a:ext cx="0" cy="0"/>
          <a:chOff x="0" y="0"/>
          <a:chExt cx="0" cy="0"/>
        </a:xfrm>
      </p:grpSpPr>
      <p:sp>
        <p:nvSpPr>
          <p:cNvPr id="8" name="TextBox 7"/>
          <p:cNvSpPr txBox="1"/>
          <p:nvPr/>
        </p:nvSpPr>
        <p:spPr>
          <a:xfrm>
            <a:off x="228600" y="3733800"/>
            <a:ext cx="3525324" cy="307777"/>
          </a:xfrm>
          <a:prstGeom prst="rect">
            <a:avLst/>
          </a:prstGeom>
          <a:noFill/>
        </p:spPr>
        <p:txBody>
          <a:bodyPr wrap="none" rtlCol="0">
            <a:spAutoFit/>
          </a:bodyPr>
          <a:lstStyle/>
          <a:p>
            <a:r>
              <a:rPr lang="en-US" sz="1400" dirty="0"/>
              <a:t>(Letter is located on page 330 in textbook)</a:t>
            </a:r>
          </a:p>
        </p:txBody>
      </p:sp>
      <p:sp>
        <p:nvSpPr>
          <p:cNvPr id="9" name="Title 8"/>
          <p:cNvSpPr>
            <a:spLocks noGrp="1"/>
          </p:cNvSpPr>
          <p:nvPr>
            <p:ph type="title"/>
          </p:nvPr>
        </p:nvSpPr>
        <p:spPr>
          <a:xfrm>
            <a:off x="304800" y="1676400"/>
            <a:ext cx="3612776" cy="1752600"/>
          </a:xfrm>
        </p:spPr>
        <p:txBody>
          <a:bodyPr/>
          <a:lstStyle/>
          <a:p>
            <a:r>
              <a:rPr lang="en-US" dirty="0"/>
              <a:t>A Letter</a:t>
            </a:r>
            <a:br>
              <a:rPr lang="en-US" dirty="0"/>
            </a:br>
            <a:r>
              <a:rPr lang="en-US" dirty="0"/>
              <a:t> in 2</a:t>
            </a:r>
            <a:r>
              <a:rPr lang="en-US" baseline="30000" dirty="0"/>
              <a:t>38</a:t>
            </a:r>
            <a:r>
              <a:rPr lang="en-US" dirty="0"/>
              <a:t> </a:t>
            </a:r>
            <a:br>
              <a:rPr lang="en-US" dirty="0"/>
            </a:br>
            <a:r>
              <a:rPr lang="en-US" dirty="0"/>
              <a:t>Variation</a:t>
            </a:r>
          </a:p>
        </p:txBody>
      </p:sp>
      <p:sp>
        <p:nvSpPr>
          <p:cNvPr id="5" name="Footer Placeholder 4"/>
          <p:cNvSpPr>
            <a:spLocks noGrp="1"/>
          </p:cNvSpPr>
          <p:nvPr>
            <p:ph type="ftr" sz="quarter" idx="11"/>
          </p:nvPr>
        </p:nvSpPr>
        <p:spPr>
          <a:xfrm>
            <a:off x="0" y="6492875"/>
            <a:ext cx="4724400" cy="365125"/>
          </a:xfrm>
        </p:spPr>
        <p:txBody>
          <a:bodyPr/>
          <a:lstStyle/>
          <a:p>
            <a:pPr>
              <a:defRPr/>
            </a:pPr>
            <a:r>
              <a:rPr lang="en-US" sz="1000"/>
              <a:t>© 2020 Pearson Education, Inc., Hoboken, NJ. All rights reserved.  </a:t>
            </a:r>
            <a:endParaRPr lang="en-US" sz="1000" dirty="0"/>
          </a:p>
        </p:txBody>
      </p:sp>
      <p:sp>
        <p:nvSpPr>
          <p:cNvPr id="7" name="TextBox 6"/>
          <p:cNvSpPr txBox="1"/>
          <p:nvPr/>
        </p:nvSpPr>
        <p:spPr>
          <a:xfrm>
            <a:off x="4419600" y="0"/>
            <a:ext cx="4724400" cy="369332"/>
          </a:xfrm>
          <a:prstGeom prst="rect">
            <a:avLst/>
          </a:prstGeom>
          <a:noFill/>
        </p:spPr>
        <p:txBody>
          <a:bodyPr wrap="square" rtlCol="0">
            <a:spAutoFit/>
          </a:bodyPr>
          <a:lstStyle/>
          <a:p>
            <a:endParaRPr lang="en-US" dirty="0"/>
          </a:p>
        </p:txBody>
      </p:sp>
      <p:graphicFrame>
        <p:nvGraphicFramePr>
          <p:cNvPr id="69634" name="Object 2"/>
          <p:cNvGraphicFramePr>
            <a:graphicFrameLocks noChangeAspect="1"/>
          </p:cNvGraphicFramePr>
          <p:nvPr/>
        </p:nvGraphicFramePr>
        <p:xfrm>
          <a:off x="4267200" y="0"/>
          <a:ext cx="4876800" cy="6858000"/>
        </p:xfrm>
        <a:graphic>
          <a:graphicData uri="http://schemas.openxmlformats.org/presentationml/2006/ole">
            <mc:AlternateContent xmlns:mc="http://schemas.openxmlformats.org/markup-compatibility/2006">
              <mc:Choice xmlns:v="urn:schemas-microsoft-com:vml" Requires="v">
                <p:oleObj spid="_x0000_s69659" name="Document" r:id="rId4" imgW="5943600" imgH="8089900" progId="Word.Document.12">
                  <p:embed/>
                </p:oleObj>
              </mc:Choice>
              <mc:Fallback>
                <p:oleObj name="Document" r:id="rId4" imgW="5943600" imgH="8089900" progId="Word.Document.12">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67200" y="0"/>
                        <a:ext cx="4876800" cy="685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Tree>
  </p:cSld>
  <p:clrMapOvr>
    <a:masterClrMapping/>
  </p:clrMapOvr>
  <p:transition spd="med">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ctrTitle"/>
          </p:nvPr>
        </p:nvSpPr>
        <p:spPr>
          <a:xfrm>
            <a:off x="1854200" y="3694113"/>
            <a:ext cx="5446713" cy="1470025"/>
          </a:xfrm>
        </p:spPr>
        <p:txBody>
          <a:bodyPr rtlCol="0">
            <a:noAutofit/>
          </a:bodyPr>
          <a:lstStyle/>
          <a:p>
            <a:pPr fontAlgn="auto">
              <a:spcAft>
                <a:spcPts val="0"/>
              </a:spcAft>
              <a:defRPr/>
            </a:pPr>
            <a:r>
              <a:rPr lang="en-US" dirty="0">
                <a:ea typeface="+mj-ea"/>
                <a:cs typeface="+mj-cs"/>
              </a:rPr>
              <a:t>Chapter 11</a:t>
            </a:r>
          </a:p>
        </p:txBody>
      </p:sp>
      <p:sp>
        <p:nvSpPr>
          <p:cNvPr id="31747" name="Subtitle 13"/>
          <p:cNvSpPr>
            <a:spLocks noGrp="1"/>
          </p:cNvSpPr>
          <p:nvPr>
            <p:ph type="subTitle" idx="1"/>
          </p:nvPr>
        </p:nvSpPr>
        <p:spPr>
          <a:xfrm>
            <a:off x="1524000" y="5203825"/>
            <a:ext cx="6096000" cy="852488"/>
          </a:xfrm>
        </p:spPr>
        <p:txBody>
          <a:bodyPr>
            <a:normAutofit/>
          </a:bodyPr>
          <a:lstStyle/>
          <a:p>
            <a:r>
              <a:rPr lang="en-US" sz="3300" dirty="0"/>
              <a:t>Cryptographic Hash Functions</a:t>
            </a:r>
          </a:p>
        </p:txBody>
      </p:sp>
      <p:pic>
        <p:nvPicPr>
          <p:cNvPr id="4" name="Picture Placeholder 4" descr="crypto.jpg"/>
          <p:cNvPicPr>
            <a:picLocks noChangeAspect="1"/>
          </p:cNvPicPr>
          <p:nvPr/>
        </p:nvPicPr>
        <p:blipFill>
          <a:blip r:embed="rId3">
            <a:alphaModFix/>
            <a:lum bright="28000"/>
          </a:blip>
          <a:srcRect l="-16674" t="-1111" r="-18211" b="44444"/>
          <a:stretch>
            <a:fillRect/>
          </a:stretch>
        </p:blipFill>
        <p:spPr bwMode="auto">
          <a:xfrm>
            <a:off x="3581400" y="1447800"/>
            <a:ext cx="2109547" cy="1209027"/>
          </a:xfrm>
          <a:prstGeom prst="ellipse">
            <a:avLst/>
          </a:prstGeom>
          <a:solidFill>
            <a:schemeClr val="bg1">
              <a:lumMod val="85000"/>
            </a:schemeClr>
          </a:solidFill>
          <a:ln w="101600">
            <a:noFill/>
            <a:miter lim="800000"/>
            <a:headEnd/>
            <a:tailEnd/>
          </a:ln>
          <a:effectLst>
            <a:innerShdw blurRad="762000">
              <a:schemeClr val="accent1">
                <a:alpha val="80000"/>
              </a:schemeClr>
            </a:innerShdw>
            <a:softEdge rad="76200"/>
          </a:effectLst>
        </p:spPr>
      </p:pic>
      <p:sp>
        <p:nvSpPr>
          <p:cNvPr id="5" name="Footer Placeholder 4"/>
          <p:cNvSpPr>
            <a:spLocks noGrp="1"/>
          </p:cNvSpPr>
          <p:nvPr>
            <p:ph type="ftr" sz="quarter" idx="11"/>
          </p:nvPr>
        </p:nvSpPr>
        <p:spPr>
          <a:xfrm>
            <a:off x="0" y="6492875"/>
            <a:ext cx="5029200" cy="365125"/>
          </a:xfrm>
        </p:spPr>
        <p:txBody>
          <a:bodyPr/>
          <a:lstStyle/>
          <a:p>
            <a:pPr>
              <a:defRPr/>
            </a:pPr>
            <a:r>
              <a:rPr lang="en-US" sz="1000"/>
              <a:t>© 2020 Pearson Education, Inc., Hoboken, NJ. All rights reserved.  </a:t>
            </a:r>
            <a:endParaRPr lang="en-US" sz="10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0" y="6492875"/>
            <a:ext cx="6791325" cy="365125"/>
          </a:xfrm>
        </p:spPr>
        <p:txBody>
          <a:bodyPr/>
          <a:lstStyle/>
          <a:p>
            <a:pPr>
              <a:defRPr/>
            </a:pPr>
            <a:r>
              <a:rPr lang="en-US" sz="1100"/>
              <a:t>© 2020 Pearson Education, Inc., Hoboken, NJ. All rights reserved.  </a:t>
            </a:r>
            <a:endParaRPr lang="en-US" sz="1100" dirty="0"/>
          </a:p>
        </p:txBody>
      </p:sp>
      <p:pic>
        <p:nvPicPr>
          <p:cNvPr id="4" name="Picture 3">
            <a:extLst>
              <a:ext uri="{FF2B5EF4-FFF2-40B4-BE49-F238E27FC236}">
                <a16:creationId xmlns:a16="http://schemas.microsoft.com/office/drawing/2014/main" id="{5CAA9904-26E6-6B4E-8E8F-1915910C6D46}"/>
              </a:ext>
            </a:extLst>
          </p:cNvPr>
          <p:cNvPicPr>
            <a:picLocks noChangeAspect="1"/>
          </p:cNvPicPr>
          <p:nvPr/>
        </p:nvPicPr>
        <p:blipFill rotWithShape="1">
          <a:blip r:embed="rId3"/>
          <a:srcRect l="6187" t="13250" r="11866" b="21650"/>
          <a:stretch/>
        </p:blipFill>
        <p:spPr>
          <a:xfrm>
            <a:off x="-5661" y="620688"/>
            <a:ext cx="9149661" cy="5616624"/>
          </a:xfrm>
          <a:prstGeom prst="rect">
            <a:avLst/>
          </a:prstGeom>
        </p:spPr>
      </p:pic>
    </p:spTree>
  </p:cSld>
  <p:clrMapOvr>
    <a:masterClrMapping/>
  </p:clrMapOvr>
  <p:transition spd="med">
    <p:wipe dir="d"/>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a:xfrm>
            <a:off x="0" y="39688"/>
            <a:ext cx="9143999" cy="1412875"/>
          </a:xfrm>
        </p:spPr>
        <p:txBody>
          <a:bodyPr/>
          <a:lstStyle/>
          <a:p>
            <a:r>
              <a:rPr lang="en-US" dirty="0"/>
              <a:t>Secure Hash Algorithm (SHA)</a:t>
            </a:r>
            <a:endParaRPr lang="en-AU" dirty="0"/>
          </a:p>
        </p:txBody>
      </p:sp>
      <p:sp>
        <p:nvSpPr>
          <p:cNvPr id="59395" name="Rectangle 3"/>
          <p:cNvSpPr>
            <a:spLocks noGrp="1" noChangeArrowheads="1"/>
          </p:cNvSpPr>
          <p:nvPr>
            <p:ph idx="1"/>
          </p:nvPr>
        </p:nvSpPr>
        <p:spPr>
          <a:xfrm>
            <a:off x="762000" y="1600200"/>
            <a:ext cx="7570787" cy="4943475"/>
          </a:xfrm>
        </p:spPr>
        <p:txBody>
          <a:bodyPr>
            <a:normAutofit fontScale="85000" lnSpcReduction="20000"/>
          </a:bodyPr>
          <a:lstStyle/>
          <a:p>
            <a:r>
              <a:rPr lang="en-AU" dirty="0"/>
              <a:t>SHA was originally designed by the National Institute of Standards and Technology (NIST) and published as a federal information processing standard (FIPS 180) in 1993</a:t>
            </a:r>
          </a:p>
          <a:p>
            <a:r>
              <a:rPr lang="en-AU" dirty="0"/>
              <a:t>Was revised in 1995 as SHA-1</a:t>
            </a:r>
          </a:p>
          <a:p>
            <a:r>
              <a:rPr lang="en-AU" dirty="0"/>
              <a:t>Based on the hash function MD4 and its design closely models MD4</a:t>
            </a:r>
          </a:p>
          <a:p>
            <a:r>
              <a:rPr lang="en-AU" dirty="0"/>
              <a:t>Produces 160-bit hash values </a:t>
            </a:r>
          </a:p>
          <a:p>
            <a:r>
              <a:rPr lang="en-AU" dirty="0"/>
              <a:t>In 2002 NIST produced a revised version of the standard that defined three new versions of SHA with hash value lengths of 256, 384, and 512</a:t>
            </a:r>
          </a:p>
          <a:p>
            <a:pPr lvl="1"/>
            <a:r>
              <a:rPr lang="en-AU" dirty="0"/>
              <a:t>Collectively known as SHA-2</a:t>
            </a:r>
          </a:p>
        </p:txBody>
      </p:sp>
      <p:sp>
        <p:nvSpPr>
          <p:cNvPr id="4" name="Footer Placeholder 3"/>
          <p:cNvSpPr>
            <a:spLocks noGrp="1"/>
          </p:cNvSpPr>
          <p:nvPr>
            <p:ph type="ftr" sz="quarter" idx="11"/>
          </p:nvPr>
        </p:nvSpPr>
        <p:spPr>
          <a:xfrm>
            <a:off x="0" y="6492875"/>
            <a:ext cx="7543800" cy="365125"/>
          </a:xfrm>
        </p:spPr>
        <p:txBody>
          <a:bodyPr/>
          <a:lstStyle/>
          <a:p>
            <a:pPr>
              <a:defRPr/>
            </a:pPr>
            <a:r>
              <a:rPr lang="en-US" sz="1050"/>
              <a:t>© 2020 Pearson Education, Inc., Hoboken, NJ. All rights reserved.  </a:t>
            </a:r>
            <a:endParaRPr lang="en-US" sz="105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56789" y="5507239"/>
            <a:ext cx="3503283" cy="615553"/>
          </a:xfrm>
          <a:prstGeom prst="rect">
            <a:avLst/>
          </a:prstGeom>
          <a:noFill/>
        </p:spPr>
        <p:txBody>
          <a:bodyPr wrap="none" rtlCol="0">
            <a:spAutoFit/>
          </a:bodyPr>
          <a:lstStyle/>
          <a:p>
            <a:r>
              <a:rPr lang="en-US" sz="1600" dirty="0"/>
              <a:t>Note:  All sizes are measured in bits.</a:t>
            </a:r>
          </a:p>
          <a:p>
            <a:endParaRPr lang="en-US" dirty="0"/>
          </a:p>
        </p:txBody>
      </p:sp>
      <p:sp>
        <p:nvSpPr>
          <p:cNvPr id="8" name="Rectangle 2"/>
          <p:cNvSpPr txBox="1">
            <a:spLocks noChangeArrowheads="1"/>
          </p:cNvSpPr>
          <p:nvPr/>
        </p:nvSpPr>
        <p:spPr bwMode="auto">
          <a:xfrm>
            <a:off x="0" y="0"/>
            <a:ext cx="9144000" cy="141287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base" latinLnBrk="0" hangingPunct="1">
              <a:lnSpc>
                <a:spcPts val="4500"/>
              </a:lnSpc>
              <a:spcBef>
                <a:spcPct val="0"/>
              </a:spcBef>
              <a:spcAft>
                <a:spcPct val="0"/>
              </a:spcAft>
              <a:buClrTx/>
              <a:buSzTx/>
              <a:buFontTx/>
              <a:buNone/>
              <a:tabLst/>
              <a:defRPr/>
            </a:pPr>
            <a:r>
              <a:rPr kumimoji="0" lang="en-US" sz="4800" b="0" i="0" u="none" strike="noStrike" kern="1200" cap="none" spc="0" normalizeH="0" baseline="0" noProof="0" dirty="0">
                <a:ln>
                  <a:noFill/>
                </a:ln>
                <a:solidFill>
                  <a:schemeClr val="tx2"/>
                </a:solidFill>
                <a:effectLst/>
                <a:uLnTx/>
                <a:uFillTx/>
                <a:latin typeface="+mn-lt"/>
                <a:ea typeface="ＭＳ Ｐゴシック" pitchFamily="-107" charset="-128"/>
                <a:cs typeface="ＭＳ Ｐゴシック" pitchFamily="-107" charset="-128"/>
              </a:rPr>
              <a:t>Table 11.3</a:t>
            </a:r>
            <a:br>
              <a:rPr kumimoji="0" lang="en-US" sz="4000" b="0" i="0" u="none" strike="noStrike" kern="1200" cap="none" spc="0" normalizeH="0" baseline="0" noProof="0" dirty="0">
                <a:ln>
                  <a:noFill/>
                </a:ln>
                <a:solidFill>
                  <a:schemeClr val="tx2"/>
                </a:solidFill>
                <a:effectLst/>
                <a:uLnTx/>
                <a:uFillTx/>
                <a:latin typeface="+mn-lt"/>
                <a:ea typeface="ＭＳ Ｐゴシック" pitchFamily="-107" charset="-128"/>
                <a:cs typeface="ＭＳ Ｐゴシック" pitchFamily="-107" charset="-128"/>
              </a:rPr>
            </a:br>
            <a:r>
              <a:rPr kumimoji="0" lang="en-US" sz="3600" b="0" i="0" u="none" strike="noStrike" kern="1200" cap="none" spc="0" normalizeH="0" baseline="0" noProof="0" dirty="0">
                <a:ln>
                  <a:noFill/>
                </a:ln>
                <a:solidFill>
                  <a:schemeClr val="tx2"/>
                </a:solidFill>
                <a:effectLst/>
                <a:uLnTx/>
                <a:uFillTx/>
                <a:latin typeface="+mn-lt"/>
                <a:ea typeface="ＭＳ Ｐゴシック" pitchFamily="-107" charset="-128"/>
                <a:cs typeface="ＭＳ Ｐゴシック" pitchFamily="-107" charset="-128"/>
              </a:rPr>
              <a:t>Comparison of SHA Parameters</a:t>
            </a:r>
            <a:endParaRPr kumimoji="0" lang="en-AU" sz="4800" b="0" i="0" u="none" strike="noStrike" kern="1200" cap="none" spc="0" normalizeH="0" baseline="0" noProof="0" dirty="0">
              <a:ln>
                <a:noFill/>
              </a:ln>
              <a:solidFill>
                <a:schemeClr val="tx2"/>
              </a:solidFill>
              <a:effectLst/>
              <a:uLnTx/>
              <a:uFillTx/>
              <a:latin typeface="+mn-lt"/>
              <a:ea typeface="ＭＳ Ｐゴシック" pitchFamily="-107" charset="-128"/>
              <a:cs typeface="ＭＳ Ｐゴシック" pitchFamily="-107" charset="-128"/>
            </a:endParaRPr>
          </a:p>
        </p:txBody>
      </p:sp>
      <p:sp>
        <p:nvSpPr>
          <p:cNvPr id="5" name="Footer Placeholder 4"/>
          <p:cNvSpPr>
            <a:spLocks noGrp="1"/>
          </p:cNvSpPr>
          <p:nvPr>
            <p:ph type="ftr" sz="quarter" idx="11"/>
          </p:nvPr>
        </p:nvSpPr>
        <p:spPr>
          <a:xfrm>
            <a:off x="0" y="6492875"/>
            <a:ext cx="6400800" cy="365125"/>
          </a:xfrm>
        </p:spPr>
        <p:txBody>
          <a:bodyPr/>
          <a:lstStyle/>
          <a:p>
            <a:pPr>
              <a:defRPr/>
            </a:pPr>
            <a:r>
              <a:rPr lang="en-US" sz="1050"/>
              <a:t>© 2020 Pearson Education, Inc., Hoboken, NJ. All rights reserved.  </a:t>
            </a:r>
            <a:endParaRPr lang="en-US" sz="1050" dirty="0"/>
          </a:p>
        </p:txBody>
      </p:sp>
      <p:pic>
        <p:nvPicPr>
          <p:cNvPr id="2" name="Picture 1">
            <a:extLst>
              <a:ext uri="{FF2B5EF4-FFF2-40B4-BE49-F238E27FC236}">
                <a16:creationId xmlns:a16="http://schemas.microsoft.com/office/drawing/2014/main" id="{D0C4E182-40FA-2D43-94FB-8BD2FCF0D400}"/>
              </a:ext>
            </a:extLst>
          </p:cNvPr>
          <p:cNvPicPr>
            <a:picLocks noChangeAspect="1"/>
          </p:cNvPicPr>
          <p:nvPr/>
        </p:nvPicPr>
        <p:blipFill>
          <a:blip r:embed="rId3"/>
          <a:stretch>
            <a:fillRect/>
          </a:stretch>
        </p:blipFill>
        <p:spPr>
          <a:xfrm>
            <a:off x="256789" y="2387600"/>
            <a:ext cx="8887211" cy="3114322"/>
          </a:xfrm>
          <a:prstGeom prst="rect">
            <a:avLst/>
          </a:prstGeom>
        </p:spPr>
      </p:pic>
      <p:cxnSp>
        <p:nvCxnSpPr>
          <p:cNvPr id="4" name="Straight Connector 3">
            <a:extLst>
              <a:ext uri="{FF2B5EF4-FFF2-40B4-BE49-F238E27FC236}">
                <a16:creationId xmlns:a16="http://schemas.microsoft.com/office/drawing/2014/main" id="{AF37F2EC-5B59-CF44-9EB6-CD00943DE7A1}"/>
              </a:ext>
            </a:extLst>
          </p:cNvPr>
          <p:cNvCxnSpPr/>
          <p:nvPr/>
        </p:nvCxnSpPr>
        <p:spPr>
          <a:xfrm>
            <a:off x="256789" y="2387600"/>
            <a:ext cx="0" cy="2841600"/>
          </a:xfrm>
          <a:prstGeom prst="line">
            <a:avLst/>
          </a:prstGeom>
          <a:ln w="22225">
            <a:solidFill>
              <a:schemeClr val="tx1">
                <a:alpha val="50000"/>
              </a:schemeClr>
            </a:solidFill>
          </a:ln>
        </p:spPr>
        <p:style>
          <a:lnRef idx="2">
            <a:schemeClr val="accent1"/>
          </a:lnRef>
          <a:fillRef idx="0">
            <a:schemeClr val="accent1"/>
          </a:fillRef>
          <a:effectRef idx="1">
            <a:schemeClr val="accent1"/>
          </a:effectRef>
          <a:fontRef idx="minor">
            <a:schemeClr val="tx1"/>
          </a:fontRef>
        </p:style>
      </p:cxnSp>
    </p:spTree>
  </p:cSld>
  <p:clrMapOvr>
    <a:masterClrMapping/>
  </p:clrMapOvr>
  <p:transition>
    <p:dissolv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0" y="6492875"/>
            <a:ext cx="6553200" cy="365125"/>
          </a:xfrm>
        </p:spPr>
        <p:txBody>
          <a:bodyPr/>
          <a:lstStyle/>
          <a:p>
            <a:pPr>
              <a:defRPr/>
            </a:pPr>
            <a:r>
              <a:rPr lang="en-US" sz="1050"/>
              <a:t>© 2020 Pearson Education, Inc., Hoboken, NJ. All rights reserved.  </a:t>
            </a:r>
            <a:endParaRPr lang="en-US" sz="1050" dirty="0"/>
          </a:p>
        </p:txBody>
      </p:sp>
      <p:pic>
        <p:nvPicPr>
          <p:cNvPr id="4" name="Picture 3">
            <a:extLst>
              <a:ext uri="{FF2B5EF4-FFF2-40B4-BE49-F238E27FC236}">
                <a16:creationId xmlns:a16="http://schemas.microsoft.com/office/drawing/2014/main" id="{647FD269-AF85-2B43-952F-31BB0B26CFC6}"/>
              </a:ext>
            </a:extLst>
          </p:cNvPr>
          <p:cNvPicPr>
            <a:picLocks noChangeAspect="1"/>
          </p:cNvPicPr>
          <p:nvPr/>
        </p:nvPicPr>
        <p:blipFill rotWithShape="1">
          <a:blip r:embed="rId3"/>
          <a:srcRect t="8001" b="24800"/>
          <a:stretch/>
        </p:blipFill>
        <p:spPr>
          <a:xfrm>
            <a:off x="787015" y="0"/>
            <a:ext cx="7569970" cy="6583111"/>
          </a:xfrm>
          <a:prstGeom prst="rect">
            <a:avLst/>
          </a:prstGeom>
        </p:spPr>
      </p:pic>
    </p:spTree>
  </p:cSld>
  <p:clrMapOvr>
    <a:masterClrMapping/>
  </p:clrMapOvr>
  <p:transition spd="med">
    <p:pull dir="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0" y="6492875"/>
            <a:ext cx="5562600" cy="365125"/>
          </a:xfrm>
        </p:spPr>
        <p:txBody>
          <a:bodyPr/>
          <a:lstStyle/>
          <a:p>
            <a:pPr>
              <a:defRPr/>
            </a:pPr>
            <a:r>
              <a:rPr lang="en-US" sz="1050"/>
              <a:t>© 2020 Pearson Education, Inc., Hoboken, NJ. All rights reserved.  </a:t>
            </a:r>
            <a:endParaRPr lang="en-US" sz="1050" dirty="0"/>
          </a:p>
        </p:txBody>
      </p:sp>
      <p:pic>
        <p:nvPicPr>
          <p:cNvPr id="5" name="Picture 4">
            <a:extLst>
              <a:ext uri="{FF2B5EF4-FFF2-40B4-BE49-F238E27FC236}">
                <a16:creationId xmlns:a16="http://schemas.microsoft.com/office/drawing/2014/main" id="{1A0AC3EE-5D11-2A48-9232-6F61DA690837}"/>
              </a:ext>
            </a:extLst>
          </p:cNvPr>
          <p:cNvPicPr>
            <a:picLocks noChangeAspect="1"/>
          </p:cNvPicPr>
          <p:nvPr/>
        </p:nvPicPr>
        <p:blipFill>
          <a:blip r:embed="rId3"/>
          <a:stretch>
            <a:fillRect/>
          </a:stretch>
        </p:blipFill>
        <p:spPr>
          <a:xfrm>
            <a:off x="1922318" y="0"/>
            <a:ext cx="5299364" cy="6858000"/>
          </a:xfrm>
          <a:prstGeom prst="rect">
            <a:avLst/>
          </a:prstGeom>
        </p:spPr>
      </p:pic>
    </p:spTree>
  </p:cSld>
  <p:clrMapOvr>
    <a:masterClrMapping/>
  </p:clrMapOvr>
  <p:transition spd="med">
    <p:wedg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2060848"/>
            <a:ext cx="3137452" cy="1815882"/>
          </a:xfrm>
          <a:prstGeom prst="rect">
            <a:avLst/>
          </a:prstGeom>
          <a:noFill/>
        </p:spPr>
        <p:txBody>
          <a:bodyPr wrap="square" rtlCol="0">
            <a:spAutoFit/>
          </a:bodyPr>
          <a:lstStyle/>
          <a:p>
            <a:pPr algn="ctr"/>
            <a:r>
              <a:rPr lang="en-US" sz="4000" dirty="0">
                <a:latin typeface="+mn-lt"/>
              </a:rPr>
              <a:t>Table 11.4   </a:t>
            </a:r>
            <a:r>
              <a:rPr lang="en-US" sz="3600" dirty="0">
                <a:latin typeface="+mn-lt"/>
              </a:rPr>
              <a:t>SHA-512 Constants </a:t>
            </a:r>
          </a:p>
        </p:txBody>
      </p:sp>
      <p:sp>
        <p:nvSpPr>
          <p:cNvPr id="6" name="TextBox 5"/>
          <p:cNvSpPr txBox="1"/>
          <p:nvPr/>
        </p:nvSpPr>
        <p:spPr>
          <a:xfrm>
            <a:off x="8305800" y="5577702"/>
            <a:ext cx="838200" cy="1200329"/>
          </a:xfrm>
          <a:prstGeom prst="rect">
            <a:avLst/>
          </a:prstGeom>
          <a:noFill/>
        </p:spPr>
        <p:txBody>
          <a:bodyPr wrap="square" rtlCol="0">
            <a:spAutoFit/>
          </a:bodyPr>
          <a:lstStyle/>
          <a:p>
            <a:r>
              <a:rPr lang="en-US" sz="1200" dirty="0">
                <a:latin typeface="+mn-lt"/>
              </a:rPr>
              <a:t>(Table can be found on page 336 in textbook)</a:t>
            </a:r>
          </a:p>
        </p:txBody>
      </p:sp>
      <p:sp>
        <p:nvSpPr>
          <p:cNvPr id="7" name="Footer Placeholder 6"/>
          <p:cNvSpPr>
            <a:spLocks noGrp="1"/>
          </p:cNvSpPr>
          <p:nvPr>
            <p:ph type="ftr" sz="quarter" idx="11"/>
          </p:nvPr>
        </p:nvSpPr>
        <p:spPr>
          <a:xfrm>
            <a:off x="0" y="6492875"/>
            <a:ext cx="5953125" cy="365125"/>
          </a:xfrm>
        </p:spPr>
        <p:txBody>
          <a:bodyPr/>
          <a:lstStyle/>
          <a:p>
            <a:pPr>
              <a:defRPr/>
            </a:pPr>
            <a:r>
              <a:rPr lang="en-US" sz="1050"/>
              <a:t>© 2020 Pearson Education, Inc., Hoboken, NJ. All rights reserved.  </a:t>
            </a:r>
            <a:endParaRPr lang="en-US" sz="1050" dirty="0"/>
          </a:p>
        </p:txBody>
      </p:sp>
      <p:pic>
        <p:nvPicPr>
          <p:cNvPr id="3" name="Picture 2">
            <a:extLst>
              <a:ext uri="{FF2B5EF4-FFF2-40B4-BE49-F238E27FC236}">
                <a16:creationId xmlns:a16="http://schemas.microsoft.com/office/drawing/2014/main" id="{8A6F0BBB-BEC3-1B49-A1FF-BEBDCC3588FD}"/>
              </a:ext>
            </a:extLst>
          </p:cNvPr>
          <p:cNvPicPr>
            <a:picLocks noChangeAspect="1"/>
          </p:cNvPicPr>
          <p:nvPr/>
        </p:nvPicPr>
        <p:blipFill>
          <a:blip r:embed="rId3"/>
          <a:stretch>
            <a:fillRect/>
          </a:stretch>
        </p:blipFill>
        <p:spPr>
          <a:xfrm>
            <a:off x="3592745" y="300822"/>
            <a:ext cx="4713055" cy="6253861"/>
          </a:xfrm>
          <a:prstGeom prst="rect">
            <a:avLst/>
          </a:prstGeom>
        </p:spPr>
      </p:pic>
      <p:cxnSp>
        <p:nvCxnSpPr>
          <p:cNvPr id="9" name="Straight Connector 8">
            <a:extLst>
              <a:ext uri="{FF2B5EF4-FFF2-40B4-BE49-F238E27FC236}">
                <a16:creationId xmlns:a16="http://schemas.microsoft.com/office/drawing/2014/main" id="{7523782E-2507-894C-BCC9-066AD1546637}"/>
              </a:ext>
            </a:extLst>
          </p:cNvPr>
          <p:cNvCxnSpPr>
            <a:cxnSpLocks/>
          </p:cNvCxnSpPr>
          <p:nvPr/>
        </p:nvCxnSpPr>
        <p:spPr>
          <a:xfrm>
            <a:off x="3547340" y="303317"/>
            <a:ext cx="52738" cy="6048672"/>
          </a:xfrm>
          <a:prstGeom prst="line">
            <a:avLst/>
          </a:prstGeom>
          <a:ln w="12700">
            <a:solidFill>
              <a:schemeClr val="tx1">
                <a:alpha val="50000"/>
              </a:schemeClr>
            </a:solidFill>
          </a:ln>
        </p:spPr>
        <p:style>
          <a:lnRef idx="2">
            <a:schemeClr val="accent1"/>
          </a:lnRef>
          <a:fillRef idx="0">
            <a:schemeClr val="accent1"/>
          </a:fillRef>
          <a:effectRef idx="1">
            <a:schemeClr val="accent1"/>
          </a:effectRef>
          <a:fontRef idx="minor">
            <a:schemeClr val="tx1"/>
          </a:fontRef>
        </p:style>
      </p:cxnSp>
    </p:spTree>
  </p:cSld>
  <p:clrMapOvr>
    <a:masterClrMapping/>
  </p:clrMapOvr>
  <p:transition spd="med">
    <p:pull/>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0" y="6492875"/>
            <a:ext cx="6553200" cy="365125"/>
          </a:xfrm>
        </p:spPr>
        <p:txBody>
          <a:bodyPr/>
          <a:lstStyle/>
          <a:p>
            <a:pPr>
              <a:defRPr/>
            </a:pPr>
            <a:r>
              <a:rPr lang="en-US" sz="1050"/>
              <a:t>© 2020 Pearson Education, Inc., Hoboken, NJ. All rights reserved.  </a:t>
            </a:r>
            <a:endParaRPr lang="en-US" sz="1050" dirty="0"/>
          </a:p>
        </p:txBody>
      </p:sp>
      <p:pic>
        <p:nvPicPr>
          <p:cNvPr id="4" name="Picture 3">
            <a:extLst>
              <a:ext uri="{FF2B5EF4-FFF2-40B4-BE49-F238E27FC236}">
                <a16:creationId xmlns:a16="http://schemas.microsoft.com/office/drawing/2014/main" id="{CB554387-F72C-7C48-AD2C-DAE969803CF0}"/>
              </a:ext>
            </a:extLst>
          </p:cNvPr>
          <p:cNvPicPr>
            <a:picLocks noChangeAspect="1"/>
          </p:cNvPicPr>
          <p:nvPr/>
        </p:nvPicPr>
        <p:blipFill rotWithShape="1">
          <a:blip r:embed="rId3"/>
          <a:srcRect t="18500" b="12201"/>
          <a:stretch/>
        </p:blipFill>
        <p:spPr>
          <a:xfrm>
            <a:off x="1187624" y="0"/>
            <a:ext cx="7448804" cy="6680170"/>
          </a:xfrm>
          <a:prstGeom prst="rect">
            <a:avLst/>
          </a:prstGeom>
        </p:spPr>
      </p:pic>
    </p:spTree>
  </p:cSld>
  <p:clrMapOvr>
    <a:masterClrMapping/>
  </p:clrMapOvr>
  <p:transition>
    <p:dissolv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a:xfrm>
            <a:off x="0" y="6492875"/>
            <a:ext cx="5562600" cy="365125"/>
          </a:xfrm>
        </p:spPr>
        <p:txBody>
          <a:bodyPr/>
          <a:lstStyle/>
          <a:p>
            <a:pPr>
              <a:defRPr/>
            </a:pPr>
            <a:r>
              <a:rPr lang="en-US" sz="1050"/>
              <a:t>© 2020 Pearson Education, Inc., Hoboken, NJ. All rights reserved.  </a:t>
            </a:r>
            <a:endParaRPr lang="en-US" sz="1050" dirty="0"/>
          </a:p>
        </p:txBody>
      </p:sp>
      <p:pic>
        <p:nvPicPr>
          <p:cNvPr id="3" name="Picture 2">
            <a:extLst>
              <a:ext uri="{FF2B5EF4-FFF2-40B4-BE49-F238E27FC236}">
                <a16:creationId xmlns:a16="http://schemas.microsoft.com/office/drawing/2014/main" id="{CDFA207C-839C-CB4C-A153-0860E06E4A26}"/>
              </a:ext>
            </a:extLst>
          </p:cNvPr>
          <p:cNvPicPr>
            <a:picLocks noChangeAspect="1"/>
          </p:cNvPicPr>
          <p:nvPr/>
        </p:nvPicPr>
        <p:blipFill rotWithShape="1">
          <a:blip r:embed="rId3"/>
          <a:srcRect t="26900" b="20601"/>
          <a:stretch/>
        </p:blipFill>
        <p:spPr>
          <a:xfrm>
            <a:off x="251520" y="764705"/>
            <a:ext cx="8559969" cy="5815662"/>
          </a:xfrm>
          <a:prstGeom prst="rect">
            <a:avLst/>
          </a:prstGeom>
        </p:spPr>
      </p:pic>
    </p:spTree>
  </p:cSld>
  <p:clrMapOvr>
    <a:masterClrMapping/>
  </p:clrMapOvr>
  <p:transition spd="med">
    <p:wipe dir="d"/>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7543800" y="5867400"/>
            <a:ext cx="1600200" cy="646331"/>
          </a:xfrm>
          <a:prstGeom prst="rect">
            <a:avLst/>
          </a:prstGeom>
          <a:noFill/>
        </p:spPr>
        <p:txBody>
          <a:bodyPr wrap="square" rtlCol="0">
            <a:spAutoFit/>
          </a:bodyPr>
          <a:lstStyle/>
          <a:p>
            <a:pPr algn="ctr"/>
            <a:r>
              <a:rPr lang="en-US" sz="1200" dirty="0">
                <a:latin typeface="+mn-lt"/>
              </a:rPr>
              <a:t>(Figure can be found on page 339 in textbook)</a:t>
            </a:r>
          </a:p>
        </p:txBody>
      </p:sp>
      <p:sp>
        <p:nvSpPr>
          <p:cNvPr id="5" name="Footer Placeholder 4"/>
          <p:cNvSpPr>
            <a:spLocks noGrp="1"/>
          </p:cNvSpPr>
          <p:nvPr>
            <p:ph type="ftr" sz="quarter" idx="11"/>
          </p:nvPr>
        </p:nvSpPr>
        <p:spPr>
          <a:xfrm>
            <a:off x="0" y="6492875"/>
            <a:ext cx="5257800" cy="365125"/>
          </a:xfrm>
        </p:spPr>
        <p:txBody>
          <a:bodyPr/>
          <a:lstStyle/>
          <a:p>
            <a:pPr>
              <a:defRPr/>
            </a:pPr>
            <a:r>
              <a:rPr lang="en-US" sz="1000"/>
              <a:t>© 2020 Pearson Education, Inc., Hoboken, NJ. All rights reserved.  </a:t>
            </a:r>
            <a:endParaRPr lang="en-US" sz="1000" dirty="0"/>
          </a:p>
        </p:txBody>
      </p:sp>
      <p:pic>
        <p:nvPicPr>
          <p:cNvPr id="4" name="Picture 3">
            <a:extLst>
              <a:ext uri="{FF2B5EF4-FFF2-40B4-BE49-F238E27FC236}">
                <a16:creationId xmlns:a16="http://schemas.microsoft.com/office/drawing/2014/main" id="{C475BDBF-B28F-794B-9257-AD5A150012F4}"/>
              </a:ext>
            </a:extLst>
          </p:cNvPr>
          <p:cNvPicPr>
            <a:picLocks noChangeAspect="1"/>
          </p:cNvPicPr>
          <p:nvPr/>
        </p:nvPicPr>
        <p:blipFill rotWithShape="1">
          <a:blip r:embed="rId3"/>
          <a:srcRect l="6519" t="4850" r="7876" b="18500"/>
          <a:stretch/>
        </p:blipFill>
        <p:spPr>
          <a:xfrm>
            <a:off x="1775525" y="188640"/>
            <a:ext cx="5458641" cy="6325091"/>
          </a:xfrm>
          <a:prstGeom prst="rect">
            <a:avLst/>
          </a:prstGeom>
        </p:spPr>
      </p:pic>
    </p:spTree>
  </p:cSld>
  <p:clrMapOvr>
    <a:masterClrMapping/>
  </p:clrMapOvr>
  <p:transition spd="med">
    <p:wipe dir="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SHA-3</a:t>
            </a:r>
          </a:p>
        </p:txBody>
      </p:sp>
      <p:graphicFrame>
        <p:nvGraphicFramePr>
          <p:cNvPr id="4" name="Content Placeholder 3"/>
          <p:cNvGraphicFramePr>
            <a:graphicFrameLocks noGrp="1"/>
          </p:cNvGraphicFramePr>
          <p:nvPr>
            <p:ph idx="1"/>
          </p:nvPr>
        </p:nvGraphicFramePr>
        <p:xfrm>
          <a:off x="304800" y="1676401"/>
          <a:ext cx="8610599" cy="48767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Footer Placeholder 4"/>
          <p:cNvSpPr>
            <a:spLocks noGrp="1"/>
          </p:cNvSpPr>
          <p:nvPr>
            <p:ph type="ftr" sz="quarter" idx="11"/>
          </p:nvPr>
        </p:nvSpPr>
        <p:spPr>
          <a:xfrm>
            <a:off x="0" y="6492875"/>
            <a:ext cx="4267200" cy="365125"/>
          </a:xfrm>
        </p:spPr>
        <p:txBody>
          <a:bodyPr/>
          <a:lstStyle/>
          <a:p>
            <a:pPr>
              <a:defRPr/>
            </a:pPr>
            <a:r>
              <a:rPr lang="en-US" sz="1000"/>
              <a:t>© 2020 Pearson Education, Inc., Hoboken, NJ. All rights reserved.  </a:t>
            </a:r>
            <a:endParaRPr 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p:txBody>
          <a:bodyPr/>
          <a:lstStyle/>
          <a:p>
            <a:r>
              <a:rPr lang="en-US" dirty="0"/>
              <a:t>Hash Functions</a:t>
            </a:r>
            <a:endParaRPr lang="en-AU" dirty="0"/>
          </a:p>
        </p:txBody>
      </p:sp>
      <p:sp>
        <p:nvSpPr>
          <p:cNvPr id="55299" name="Rectangle 3"/>
          <p:cNvSpPr>
            <a:spLocks noGrp="1" noChangeArrowheads="1"/>
          </p:cNvSpPr>
          <p:nvPr>
            <p:ph idx="1"/>
          </p:nvPr>
        </p:nvSpPr>
        <p:spPr>
          <a:xfrm>
            <a:off x="792163" y="1762125"/>
            <a:ext cx="7570787" cy="4943475"/>
          </a:xfrm>
        </p:spPr>
        <p:txBody>
          <a:bodyPr>
            <a:normAutofit fontScale="92500" lnSpcReduction="20000"/>
          </a:bodyPr>
          <a:lstStyle/>
          <a:p>
            <a:r>
              <a:rPr lang="en-AU" dirty="0"/>
              <a:t>A hash function H accepts a variable-length block of data </a:t>
            </a:r>
            <a:r>
              <a:rPr lang="en-AU" i="1" dirty="0"/>
              <a:t>M </a:t>
            </a:r>
            <a:r>
              <a:rPr lang="en-AU" dirty="0"/>
              <a:t>as input and produces a fixed-size hash value </a:t>
            </a:r>
          </a:p>
          <a:p>
            <a:pPr lvl="1"/>
            <a:r>
              <a:rPr lang="en-AU" i="1" dirty="0"/>
              <a:t>h = </a:t>
            </a:r>
            <a:r>
              <a:rPr lang="en-AU" dirty="0"/>
              <a:t>H(</a:t>
            </a:r>
            <a:r>
              <a:rPr lang="en-AU" i="1" dirty="0"/>
              <a:t>M</a:t>
            </a:r>
            <a:r>
              <a:rPr lang="en-AU" dirty="0"/>
              <a:t>)</a:t>
            </a:r>
          </a:p>
          <a:p>
            <a:pPr lvl="1"/>
            <a:r>
              <a:rPr lang="en-AU" dirty="0"/>
              <a:t>Principal object is data integrity</a:t>
            </a:r>
          </a:p>
          <a:p>
            <a:r>
              <a:rPr lang="en-AU" dirty="0"/>
              <a:t>Cryptographic hash function</a:t>
            </a:r>
          </a:p>
          <a:p>
            <a:pPr lvl="1"/>
            <a:r>
              <a:rPr lang="en-AU" dirty="0"/>
              <a:t>An algorithm for which it is computationally infeasible to find either: </a:t>
            </a:r>
          </a:p>
          <a:p>
            <a:pPr lvl="2">
              <a:lnSpc>
                <a:spcPct val="120000"/>
              </a:lnSpc>
              <a:buNone/>
            </a:pPr>
            <a:r>
              <a:rPr lang="en-AU" dirty="0"/>
              <a:t>	(a) a data object that maps to a pre-specified hash result (the one-way property) </a:t>
            </a:r>
          </a:p>
          <a:p>
            <a:pPr lvl="2">
              <a:lnSpc>
                <a:spcPct val="120000"/>
              </a:lnSpc>
              <a:spcBef>
                <a:spcPts val="1800"/>
              </a:spcBef>
              <a:buNone/>
            </a:pPr>
            <a:r>
              <a:rPr lang="en-AU" dirty="0"/>
              <a:t>	</a:t>
            </a:r>
            <a:r>
              <a:rPr lang="en-AU" sz="2378" dirty="0"/>
              <a:t>(b) two data objects that map to the same hash result (the collision-free property)</a:t>
            </a:r>
            <a:endParaRPr lang="en-US" sz="2378" dirty="0"/>
          </a:p>
        </p:txBody>
      </p:sp>
      <p:sp>
        <p:nvSpPr>
          <p:cNvPr id="4" name="Footer Placeholder 3"/>
          <p:cNvSpPr>
            <a:spLocks noGrp="1"/>
          </p:cNvSpPr>
          <p:nvPr>
            <p:ph type="ftr" sz="quarter" idx="11"/>
          </p:nvPr>
        </p:nvSpPr>
        <p:spPr>
          <a:xfrm>
            <a:off x="0" y="6492875"/>
            <a:ext cx="5410200" cy="365125"/>
          </a:xfrm>
        </p:spPr>
        <p:txBody>
          <a:bodyPr/>
          <a:lstStyle/>
          <a:p>
            <a:pPr>
              <a:defRPr/>
            </a:pPr>
            <a:r>
              <a:rPr lang="en-US" sz="1000"/>
              <a:t>© 2020 Pearson Education, Inc., Hoboken, NJ. All rights reserved.  </a:t>
            </a:r>
            <a:endParaRPr lang="en-US" sz="1000"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Sponge Construction</a:t>
            </a:r>
          </a:p>
        </p:txBody>
      </p:sp>
      <p:sp>
        <p:nvSpPr>
          <p:cNvPr id="3" name="Content Placeholder 2"/>
          <p:cNvSpPr>
            <a:spLocks noGrp="1"/>
          </p:cNvSpPr>
          <p:nvPr>
            <p:ph idx="1"/>
          </p:nvPr>
        </p:nvSpPr>
        <p:spPr/>
        <p:txBody>
          <a:bodyPr>
            <a:normAutofit fontScale="77500" lnSpcReduction="20000"/>
          </a:bodyPr>
          <a:lstStyle/>
          <a:p>
            <a:r>
              <a:rPr lang="en-US" dirty="0"/>
              <a:t>Underlying structure of SHA-3 is a scheme referred to by its designers as a </a:t>
            </a:r>
            <a:r>
              <a:rPr lang="en-US" i="1" dirty="0"/>
              <a:t>sponge construction</a:t>
            </a:r>
          </a:p>
          <a:p>
            <a:r>
              <a:rPr lang="en-US" dirty="0"/>
              <a:t>Takes an input message and partitions it into fixed-size blocks</a:t>
            </a:r>
          </a:p>
          <a:p>
            <a:r>
              <a:rPr lang="en-US" dirty="0"/>
              <a:t>Each block is processed in turn with the output of each iteration fed into the next iteration, finally producing an output block</a:t>
            </a:r>
          </a:p>
          <a:p>
            <a:r>
              <a:rPr lang="en-US" dirty="0"/>
              <a:t> The sponge function is defined by three parameters:</a:t>
            </a:r>
          </a:p>
          <a:p>
            <a:pPr lvl="1"/>
            <a:r>
              <a:rPr lang="en-US" dirty="0"/>
              <a:t>f =  the internal function used to process each input block</a:t>
            </a:r>
          </a:p>
          <a:p>
            <a:pPr lvl="1"/>
            <a:r>
              <a:rPr lang="en-US" dirty="0"/>
              <a:t>r =  the size in bits of the input blocks, called the </a:t>
            </a:r>
            <a:r>
              <a:rPr lang="en-US" i="1" dirty="0"/>
              <a:t>bitrate</a:t>
            </a:r>
          </a:p>
          <a:p>
            <a:pPr lvl="1"/>
            <a:r>
              <a:rPr lang="en-US" dirty="0"/>
              <a:t>pad =  the padding algorithm</a:t>
            </a:r>
          </a:p>
        </p:txBody>
      </p:sp>
      <p:pic>
        <p:nvPicPr>
          <p:cNvPr id="4" name="Picture 3"/>
          <p:cNvPicPr>
            <a:picLocks noChangeAspect="1"/>
          </p:cNvPicPr>
          <p:nvPr/>
        </p:nvPicPr>
        <p:blipFill>
          <a:blip r:embed="rId3"/>
          <a:stretch>
            <a:fillRect/>
          </a:stretch>
        </p:blipFill>
        <p:spPr>
          <a:xfrm rot="20541565">
            <a:off x="7464018" y="5479439"/>
            <a:ext cx="1384300" cy="1196951"/>
          </a:xfrm>
          <a:prstGeom prst="rect">
            <a:avLst/>
          </a:prstGeom>
        </p:spPr>
      </p:pic>
      <p:sp>
        <p:nvSpPr>
          <p:cNvPr id="5" name="Footer Placeholder 4"/>
          <p:cNvSpPr>
            <a:spLocks noGrp="1"/>
          </p:cNvSpPr>
          <p:nvPr>
            <p:ph type="ftr" sz="quarter" idx="11"/>
          </p:nvPr>
        </p:nvSpPr>
        <p:spPr>
          <a:xfrm>
            <a:off x="0" y="6492875"/>
            <a:ext cx="5410200" cy="365125"/>
          </a:xfrm>
        </p:spPr>
        <p:txBody>
          <a:bodyPr/>
          <a:lstStyle/>
          <a:p>
            <a:pPr>
              <a:defRPr/>
            </a:pPr>
            <a:r>
              <a:rPr lang="en-US" sz="1000"/>
              <a:t>© 2020 Pearson Education, Inc., Hoboken, NJ. All rights reserved.  </a:t>
            </a:r>
            <a:endParaRPr lang="en-US" sz="1000"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0" y="6492875"/>
            <a:ext cx="5029200" cy="365125"/>
          </a:xfrm>
        </p:spPr>
        <p:txBody>
          <a:bodyPr/>
          <a:lstStyle/>
          <a:p>
            <a:pPr>
              <a:defRPr/>
            </a:pPr>
            <a:r>
              <a:rPr lang="en-US" sz="1000"/>
              <a:t>© 2020 Pearson Education, Inc., Hoboken, NJ. All rights reserved.  </a:t>
            </a:r>
            <a:endParaRPr lang="en-US" sz="1000" dirty="0"/>
          </a:p>
        </p:txBody>
      </p:sp>
      <p:pic>
        <p:nvPicPr>
          <p:cNvPr id="5" name="Picture 4">
            <a:extLst>
              <a:ext uri="{FF2B5EF4-FFF2-40B4-BE49-F238E27FC236}">
                <a16:creationId xmlns:a16="http://schemas.microsoft.com/office/drawing/2014/main" id="{9F38DD45-A163-704A-89D5-1ACC52C64CCE}"/>
              </a:ext>
            </a:extLst>
          </p:cNvPr>
          <p:cNvPicPr>
            <a:picLocks noChangeAspect="1"/>
          </p:cNvPicPr>
          <p:nvPr/>
        </p:nvPicPr>
        <p:blipFill rotWithShape="1">
          <a:blip r:embed="rId3"/>
          <a:srcRect t="9449" b="27551"/>
          <a:stretch/>
        </p:blipFill>
        <p:spPr>
          <a:xfrm>
            <a:off x="433785" y="176271"/>
            <a:ext cx="8276429" cy="6747630"/>
          </a:xfrm>
          <a:prstGeom prst="rect">
            <a:avLst/>
          </a:prstGeom>
        </p:spPr>
      </p:pic>
    </p:spTree>
  </p:cSld>
  <p:clrMapOvr>
    <a:masterClrMapping/>
  </p:clrMapOvr>
  <p:transition>
    <p:dissolv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0" y="6492875"/>
            <a:ext cx="4191000" cy="365125"/>
          </a:xfrm>
        </p:spPr>
        <p:txBody>
          <a:bodyPr/>
          <a:lstStyle/>
          <a:p>
            <a:pPr>
              <a:defRPr/>
            </a:pPr>
            <a:r>
              <a:rPr lang="en-US" sz="1000"/>
              <a:t>© 2020 Pearson Education, Inc., Hoboken, NJ. All rights reserved.  </a:t>
            </a:r>
            <a:endParaRPr lang="en-US" sz="1000" dirty="0"/>
          </a:p>
        </p:txBody>
      </p:sp>
      <p:pic>
        <p:nvPicPr>
          <p:cNvPr id="5" name="Picture 4">
            <a:extLst>
              <a:ext uri="{FF2B5EF4-FFF2-40B4-BE49-F238E27FC236}">
                <a16:creationId xmlns:a16="http://schemas.microsoft.com/office/drawing/2014/main" id="{C2BFDE90-04C5-274E-AA13-1096298F1991}"/>
              </a:ext>
            </a:extLst>
          </p:cNvPr>
          <p:cNvPicPr>
            <a:picLocks noChangeAspect="1"/>
          </p:cNvPicPr>
          <p:nvPr/>
        </p:nvPicPr>
        <p:blipFill>
          <a:blip r:embed="rId3"/>
          <a:stretch>
            <a:fillRect/>
          </a:stretch>
        </p:blipFill>
        <p:spPr>
          <a:xfrm>
            <a:off x="1922318" y="0"/>
            <a:ext cx="5487452" cy="7101408"/>
          </a:xfrm>
          <a:prstGeom prst="rect">
            <a:avLst/>
          </a:prstGeom>
        </p:spPr>
      </p:pic>
    </p:spTree>
  </p:cSld>
  <p:clrMapOvr>
    <a:masterClrMapping/>
  </p:clrMapOvr>
  <p:transition spd="med">
    <p:wip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
            <a:ext cx="9144000" cy="1261884"/>
          </a:xfrm>
          <a:prstGeom prst="rect">
            <a:avLst/>
          </a:prstGeom>
        </p:spPr>
        <p:txBody>
          <a:bodyPr wrap="square">
            <a:spAutoFit/>
          </a:bodyPr>
          <a:lstStyle/>
          <a:p>
            <a:pPr algn="ctr"/>
            <a:r>
              <a:rPr lang="en-US" sz="4400" dirty="0">
                <a:solidFill>
                  <a:schemeClr val="tx2"/>
                </a:solidFill>
                <a:latin typeface="+mn-lt"/>
                <a:ea typeface="ＭＳ Ｐゴシック" pitchFamily="-84" charset="-128"/>
                <a:cs typeface="ＭＳ Ｐゴシック" pitchFamily="-84" charset="-128"/>
              </a:rPr>
              <a:t>Table 11.5  </a:t>
            </a:r>
          </a:p>
          <a:p>
            <a:pPr algn="ctr"/>
            <a:r>
              <a:rPr lang="en-US" sz="3200" dirty="0">
                <a:solidFill>
                  <a:schemeClr val="tx2"/>
                </a:solidFill>
                <a:latin typeface="+mn-lt"/>
                <a:ea typeface="ＭＳ Ｐゴシック" pitchFamily="-84" charset="-128"/>
                <a:cs typeface="ＭＳ Ｐゴシック" pitchFamily="-84" charset="-128"/>
              </a:rPr>
              <a:t>SHA-3 Parameters </a:t>
            </a:r>
          </a:p>
        </p:txBody>
      </p:sp>
      <p:sp>
        <p:nvSpPr>
          <p:cNvPr id="4" name="Footer Placeholder 3"/>
          <p:cNvSpPr>
            <a:spLocks noGrp="1"/>
          </p:cNvSpPr>
          <p:nvPr>
            <p:ph type="ftr" sz="quarter" idx="11"/>
          </p:nvPr>
        </p:nvSpPr>
        <p:spPr>
          <a:xfrm>
            <a:off x="0" y="6492875"/>
            <a:ext cx="6553200" cy="365125"/>
          </a:xfrm>
        </p:spPr>
        <p:txBody>
          <a:bodyPr/>
          <a:lstStyle/>
          <a:p>
            <a:pPr>
              <a:defRPr/>
            </a:pPr>
            <a:r>
              <a:rPr lang="en-US" sz="1000"/>
              <a:t>© 2020 Pearson Education, Inc., Hoboken, NJ. All rights reserved.  </a:t>
            </a:r>
            <a:endParaRPr lang="en-US" sz="1000" dirty="0"/>
          </a:p>
        </p:txBody>
      </p:sp>
      <p:pic>
        <p:nvPicPr>
          <p:cNvPr id="5" name="Picture 4">
            <a:extLst>
              <a:ext uri="{FF2B5EF4-FFF2-40B4-BE49-F238E27FC236}">
                <a16:creationId xmlns:a16="http://schemas.microsoft.com/office/drawing/2014/main" id="{E081E68F-4296-9C49-9B6D-89CD5A36BD73}"/>
              </a:ext>
            </a:extLst>
          </p:cNvPr>
          <p:cNvPicPr>
            <a:picLocks noChangeAspect="1"/>
          </p:cNvPicPr>
          <p:nvPr/>
        </p:nvPicPr>
        <p:blipFill>
          <a:blip r:embed="rId3"/>
          <a:stretch>
            <a:fillRect/>
          </a:stretch>
        </p:blipFill>
        <p:spPr>
          <a:xfrm>
            <a:off x="611567" y="1375627"/>
            <a:ext cx="9266592" cy="5148107"/>
          </a:xfrm>
          <a:prstGeom prst="rect">
            <a:avLst/>
          </a:prstGeom>
        </p:spPr>
      </p:pic>
      <p:cxnSp>
        <p:nvCxnSpPr>
          <p:cNvPr id="7" name="Straight Connector 6">
            <a:extLst>
              <a:ext uri="{FF2B5EF4-FFF2-40B4-BE49-F238E27FC236}">
                <a16:creationId xmlns:a16="http://schemas.microsoft.com/office/drawing/2014/main" id="{9ACDAEFE-86AF-9B40-8F40-009E05AC618E}"/>
              </a:ext>
            </a:extLst>
          </p:cNvPr>
          <p:cNvCxnSpPr>
            <a:cxnSpLocks/>
          </p:cNvCxnSpPr>
          <p:nvPr/>
        </p:nvCxnSpPr>
        <p:spPr>
          <a:xfrm>
            <a:off x="620822" y="1375627"/>
            <a:ext cx="0" cy="4897596"/>
          </a:xfrm>
          <a:prstGeom prst="line">
            <a:avLst/>
          </a:prstGeom>
          <a:ln w="22225">
            <a:solidFill>
              <a:schemeClr val="tx1">
                <a:alpha val="50000"/>
              </a:schemeClr>
            </a:solidFill>
          </a:ln>
        </p:spPr>
        <p:style>
          <a:lnRef idx="2">
            <a:schemeClr val="accent1"/>
          </a:lnRef>
          <a:fillRef idx="0">
            <a:schemeClr val="accent1"/>
          </a:fillRef>
          <a:effectRef idx="1">
            <a:schemeClr val="accent1"/>
          </a:effectRef>
          <a:fontRef idx="minor">
            <a:schemeClr val="tx1"/>
          </a:fontRef>
        </p:style>
      </p:cxnSp>
      <p:sp>
        <p:nvSpPr>
          <p:cNvPr id="9" name="Rectangle 8">
            <a:extLst>
              <a:ext uri="{FF2B5EF4-FFF2-40B4-BE49-F238E27FC236}">
                <a16:creationId xmlns:a16="http://schemas.microsoft.com/office/drawing/2014/main" id="{937FF1F4-838F-014C-A697-1DE2E7778557}"/>
              </a:ext>
            </a:extLst>
          </p:cNvPr>
          <p:cNvSpPr/>
          <p:nvPr/>
        </p:nvSpPr>
        <p:spPr>
          <a:xfrm>
            <a:off x="899590" y="6273223"/>
            <a:ext cx="7632843" cy="892552"/>
          </a:xfrm>
          <a:prstGeom prst="rect">
            <a:avLst/>
          </a:prstGeom>
        </p:spPr>
        <p:txBody>
          <a:bodyPr wrap="square">
            <a:spAutoFit/>
          </a:bodyPr>
          <a:lstStyle/>
          <a:p>
            <a:pPr>
              <a:spcBef>
                <a:spcPts val="0"/>
              </a:spcBef>
              <a:spcAft>
                <a:spcPts val="0"/>
              </a:spcAft>
              <a:tabLst>
                <a:tab pos="514350" algn="l"/>
                <a:tab pos="685800" algn="l"/>
              </a:tabLst>
            </a:pPr>
            <a:r>
              <a:rPr lang="en-US" dirty="0">
                <a:latin typeface="Times" pitchFamily="2" charset="0"/>
                <a:ea typeface="Times New Roman" panose="02020603050405020304" pitchFamily="18" charset="0"/>
                <a:cs typeface="Times New Roman" panose="02020603050405020304" pitchFamily="18" charset="0"/>
              </a:rPr>
              <a:t>Note:	All sizes and security levels are measured in bits.</a:t>
            </a:r>
            <a:endParaRPr lang="en-US" b="1" dirty="0">
              <a:latin typeface="Times" pitchFamily="2" charset="0"/>
              <a:ea typeface="Times New Roman" panose="02020603050405020304" pitchFamily="18" charset="0"/>
              <a:cs typeface="Times New Roman" panose="02020603050405020304" pitchFamily="18" charset="0"/>
            </a:endParaRPr>
          </a:p>
          <a:p>
            <a:br>
              <a:rPr lang="en-US" sz="1600" dirty="0">
                <a:latin typeface="Times" pitchFamily="2" charset="0"/>
                <a:ea typeface="Times New Roman" panose="02020603050405020304" pitchFamily="18" charset="0"/>
                <a:cs typeface="Times New Roman" panose="02020603050405020304" pitchFamily="18" charset="0"/>
              </a:rPr>
            </a:br>
            <a:endParaRPr lang="en-US" dirty="0"/>
          </a:p>
        </p:txBody>
      </p:sp>
    </p:spTree>
  </p:cSld>
  <p:clrMapOvr>
    <a:masterClrMapping/>
  </p:clrMapOvr>
  <p:transition spd="med">
    <p:wipe dir="d"/>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0" y="6492875"/>
            <a:ext cx="5791200" cy="365125"/>
          </a:xfrm>
        </p:spPr>
        <p:txBody>
          <a:bodyPr/>
          <a:lstStyle/>
          <a:p>
            <a:pPr>
              <a:defRPr/>
            </a:pPr>
            <a:r>
              <a:rPr lang="en-US" sz="1000"/>
              <a:t>© 2020 Pearson Education, Inc., Hoboken, NJ. All rights reserved.  </a:t>
            </a:r>
            <a:endParaRPr lang="en-US" sz="1000" dirty="0"/>
          </a:p>
        </p:txBody>
      </p:sp>
      <p:pic>
        <p:nvPicPr>
          <p:cNvPr id="5" name="Picture 4">
            <a:extLst>
              <a:ext uri="{FF2B5EF4-FFF2-40B4-BE49-F238E27FC236}">
                <a16:creationId xmlns:a16="http://schemas.microsoft.com/office/drawing/2014/main" id="{0BB3148F-7424-C747-8470-0C4088259C31}"/>
              </a:ext>
            </a:extLst>
          </p:cNvPr>
          <p:cNvPicPr>
            <a:picLocks noChangeAspect="1"/>
          </p:cNvPicPr>
          <p:nvPr/>
        </p:nvPicPr>
        <p:blipFill rotWithShape="1">
          <a:blip r:embed="rId3"/>
          <a:srcRect t="12200" b="34251"/>
          <a:stretch/>
        </p:blipFill>
        <p:spPr>
          <a:xfrm>
            <a:off x="0" y="192175"/>
            <a:ext cx="9092046" cy="6300700"/>
          </a:xfrm>
          <a:prstGeom prst="rect">
            <a:avLst/>
          </a:prstGeom>
        </p:spPr>
      </p:pic>
    </p:spTree>
  </p:cSld>
  <p:clrMapOvr>
    <a:masterClrMapping/>
  </p:clrMapOvr>
  <p:transition spd="med">
    <p:wipe dir="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81000" y="609600"/>
            <a:ext cx="3612776" cy="2590800"/>
          </a:xfrm>
        </p:spPr>
        <p:txBody>
          <a:bodyPr/>
          <a:lstStyle/>
          <a:p>
            <a:r>
              <a:rPr lang="en-US" dirty="0"/>
              <a:t>SHA-3 </a:t>
            </a:r>
            <a:br>
              <a:rPr lang="en-US" dirty="0"/>
            </a:br>
            <a:r>
              <a:rPr lang="en-US" dirty="0"/>
              <a:t>Iteration Function </a:t>
            </a:r>
            <a:r>
              <a:rPr lang="en-US" i="1" dirty="0"/>
              <a:t>f</a:t>
            </a:r>
            <a:endParaRPr lang="en-US" dirty="0"/>
          </a:p>
        </p:txBody>
      </p:sp>
      <p:sp>
        <p:nvSpPr>
          <p:cNvPr id="4" name="Footer Placeholder 3"/>
          <p:cNvSpPr>
            <a:spLocks noGrp="1"/>
          </p:cNvSpPr>
          <p:nvPr>
            <p:ph type="ftr" sz="quarter" idx="11"/>
          </p:nvPr>
        </p:nvSpPr>
        <p:spPr>
          <a:xfrm>
            <a:off x="0" y="6492875"/>
            <a:ext cx="4724400" cy="365125"/>
          </a:xfrm>
        </p:spPr>
        <p:txBody>
          <a:bodyPr/>
          <a:lstStyle/>
          <a:p>
            <a:pPr>
              <a:defRPr/>
            </a:pPr>
            <a:r>
              <a:rPr lang="en-US" sz="1000"/>
              <a:t>© 2020 Pearson Education, Inc., Hoboken, NJ. All rights reserved.  </a:t>
            </a:r>
            <a:endParaRPr lang="en-US" sz="1000" dirty="0"/>
          </a:p>
        </p:txBody>
      </p:sp>
      <p:pic>
        <p:nvPicPr>
          <p:cNvPr id="6" name="Picture 5">
            <a:extLst>
              <a:ext uri="{FF2B5EF4-FFF2-40B4-BE49-F238E27FC236}">
                <a16:creationId xmlns:a16="http://schemas.microsoft.com/office/drawing/2014/main" id="{CB140948-AE97-5F41-90F2-5D7D2DC8A755}"/>
              </a:ext>
            </a:extLst>
          </p:cNvPr>
          <p:cNvPicPr>
            <a:picLocks noChangeAspect="1"/>
          </p:cNvPicPr>
          <p:nvPr/>
        </p:nvPicPr>
        <p:blipFill>
          <a:blip r:embed="rId3"/>
          <a:stretch>
            <a:fillRect/>
          </a:stretch>
        </p:blipFill>
        <p:spPr>
          <a:xfrm>
            <a:off x="3993776" y="7495"/>
            <a:ext cx="5299364" cy="6858000"/>
          </a:xfrm>
          <a:prstGeom prst="rect">
            <a:avLst/>
          </a:prstGeom>
        </p:spPr>
      </p:pic>
    </p:spTree>
  </p:cSld>
  <p:clrMapOvr>
    <a:masterClrMapping/>
  </p:clrMapOvr>
  <p:transition spd="med">
    <p:wipe dir="u"/>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52264" y="365126"/>
            <a:ext cx="8439472" cy="707886"/>
          </a:xfrm>
          <a:prstGeom prst="rect">
            <a:avLst/>
          </a:prstGeom>
        </p:spPr>
        <p:txBody>
          <a:bodyPr wrap="square">
            <a:spAutoFit/>
          </a:bodyPr>
          <a:lstStyle/>
          <a:p>
            <a:pPr algn="ctr"/>
            <a:r>
              <a:rPr lang="en-US" sz="4000" dirty="0">
                <a:solidFill>
                  <a:schemeClr val="tx2"/>
                </a:solidFill>
                <a:latin typeface="+mn-lt"/>
                <a:ea typeface="ＭＳ Ｐゴシック" pitchFamily="-84" charset="-128"/>
                <a:cs typeface="ＭＳ Ｐゴシック" pitchFamily="-84" charset="-128"/>
              </a:rPr>
              <a:t>Table 11.6 -- Step Functions in SHA-3 </a:t>
            </a:r>
          </a:p>
        </p:txBody>
      </p:sp>
      <p:sp>
        <p:nvSpPr>
          <p:cNvPr id="4" name="Footer Placeholder 3"/>
          <p:cNvSpPr>
            <a:spLocks noGrp="1"/>
          </p:cNvSpPr>
          <p:nvPr>
            <p:ph type="ftr" sz="quarter" idx="11"/>
          </p:nvPr>
        </p:nvSpPr>
        <p:spPr>
          <a:xfrm>
            <a:off x="0" y="6492875"/>
            <a:ext cx="4800600" cy="365125"/>
          </a:xfrm>
        </p:spPr>
        <p:txBody>
          <a:bodyPr/>
          <a:lstStyle/>
          <a:p>
            <a:pPr>
              <a:defRPr/>
            </a:pPr>
            <a:r>
              <a:rPr lang="en-US" sz="1000"/>
              <a:t>© 2020 Pearson Education, Inc., Hoboken, NJ. All rights reserved.  </a:t>
            </a:r>
            <a:endParaRPr lang="en-US" sz="1000" dirty="0"/>
          </a:p>
        </p:txBody>
      </p:sp>
      <p:pic>
        <p:nvPicPr>
          <p:cNvPr id="2" name="Picture 1">
            <a:extLst>
              <a:ext uri="{FF2B5EF4-FFF2-40B4-BE49-F238E27FC236}">
                <a16:creationId xmlns:a16="http://schemas.microsoft.com/office/drawing/2014/main" id="{C8780723-FCF8-E24D-B8DB-7F3446C324AA}"/>
              </a:ext>
            </a:extLst>
          </p:cNvPr>
          <p:cNvPicPr>
            <a:picLocks noChangeAspect="1"/>
          </p:cNvPicPr>
          <p:nvPr/>
        </p:nvPicPr>
        <p:blipFill>
          <a:blip r:embed="rId3"/>
          <a:stretch>
            <a:fillRect/>
          </a:stretch>
        </p:blipFill>
        <p:spPr>
          <a:xfrm>
            <a:off x="345912" y="1336549"/>
            <a:ext cx="8439472" cy="5355819"/>
          </a:xfrm>
          <a:prstGeom prst="rect">
            <a:avLst/>
          </a:prstGeom>
        </p:spPr>
      </p:pic>
    </p:spTree>
  </p:cSld>
  <p:clrMapOvr>
    <a:masterClrMapping/>
  </p:clrMapOvr>
  <p:transition>
    <p:dissolv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0" y="6492875"/>
            <a:ext cx="5105400" cy="365125"/>
          </a:xfrm>
        </p:spPr>
        <p:txBody>
          <a:bodyPr/>
          <a:lstStyle/>
          <a:p>
            <a:pPr>
              <a:defRPr/>
            </a:pPr>
            <a:r>
              <a:rPr lang="en-US" sz="1000"/>
              <a:t>© 2020 Pearson Education, Inc., Hoboken, NJ. All rights reserved.  </a:t>
            </a:r>
            <a:endParaRPr lang="en-US" sz="1000" dirty="0"/>
          </a:p>
        </p:txBody>
      </p:sp>
      <p:pic>
        <p:nvPicPr>
          <p:cNvPr id="5" name="Picture 4">
            <a:extLst>
              <a:ext uri="{FF2B5EF4-FFF2-40B4-BE49-F238E27FC236}">
                <a16:creationId xmlns:a16="http://schemas.microsoft.com/office/drawing/2014/main" id="{6612FEAD-0CCF-C647-9BCB-3C95BBBE29A9}"/>
              </a:ext>
            </a:extLst>
          </p:cNvPr>
          <p:cNvPicPr>
            <a:picLocks noChangeAspect="1"/>
          </p:cNvPicPr>
          <p:nvPr/>
        </p:nvPicPr>
        <p:blipFill rotWithShape="1">
          <a:blip r:embed="rId3"/>
          <a:srcRect t="3801" b="30050"/>
          <a:stretch/>
        </p:blipFill>
        <p:spPr>
          <a:xfrm>
            <a:off x="755576" y="79720"/>
            <a:ext cx="7704856" cy="6595718"/>
          </a:xfrm>
          <a:prstGeom prst="rect">
            <a:avLst/>
          </a:prstGeom>
        </p:spPr>
      </p:pic>
    </p:spTree>
  </p:cSld>
  <p:clrMapOvr>
    <a:masterClrMapping/>
  </p:clrMapOvr>
  <p:transition spd="med">
    <p:pull dir="ld"/>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249CD1EE-E47A-FD4A-A887-5B59BC1765C9}"/>
              </a:ext>
            </a:extLst>
          </p:cNvPr>
          <p:cNvSpPr>
            <a:spLocks noGrp="1"/>
          </p:cNvSpPr>
          <p:nvPr>
            <p:ph type="ftr" sz="quarter" idx="11"/>
          </p:nvPr>
        </p:nvSpPr>
        <p:spPr>
          <a:xfrm>
            <a:off x="371474" y="6356350"/>
            <a:ext cx="5352653" cy="501650"/>
          </a:xfrm>
        </p:spPr>
        <p:txBody>
          <a:bodyPr/>
          <a:lstStyle/>
          <a:p>
            <a:pPr>
              <a:defRPr/>
            </a:pPr>
            <a:r>
              <a:rPr lang="en-US"/>
              <a:t>© 2020 Pearson Education, Inc., Hoboken, NJ. All rights reserved.  </a:t>
            </a:r>
            <a:endParaRPr lang="en-US" dirty="0"/>
          </a:p>
        </p:txBody>
      </p:sp>
      <p:pic>
        <p:nvPicPr>
          <p:cNvPr id="3" name="Picture 2">
            <a:extLst>
              <a:ext uri="{FF2B5EF4-FFF2-40B4-BE49-F238E27FC236}">
                <a16:creationId xmlns:a16="http://schemas.microsoft.com/office/drawing/2014/main" id="{15D702E0-0A90-1147-9FDD-C585CAC622AD}"/>
              </a:ext>
            </a:extLst>
          </p:cNvPr>
          <p:cNvPicPr>
            <a:picLocks noChangeAspect="1"/>
          </p:cNvPicPr>
          <p:nvPr/>
        </p:nvPicPr>
        <p:blipFill>
          <a:blip r:embed="rId3"/>
          <a:stretch>
            <a:fillRect/>
          </a:stretch>
        </p:blipFill>
        <p:spPr>
          <a:xfrm>
            <a:off x="1809726" y="332656"/>
            <a:ext cx="5401780" cy="6336704"/>
          </a:xfrm>
          <a:prstGeom prst="rect">
            <a:avLst/>
          </a:prstGeom>
        </p:spPr>
      </p:pic>
    </p:spTree>
    <p:extLst>
      <p:ext uri="{BB962C8B-B14F-4D97-AF65-F5344CB8AC3E}">
        <p14:creationId xmlns:p14="http://schemas.microsoft.com/office/powerpoint/2010/main" val="46897271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0" y="6492875"/>
            <a:ext cx="5257800" cy="365125"/>
          </a:xfrm>
        </p:spPr>
        <p:txBody>
          <a:bodyPr/>
          <a:lstStyle/>
          <a:p>
            <a:pPr>
              <a:defRPr/>
            </a:pPr>
            <a:r>
              <a:rPr lang="en-US" sz="1000"/>
              <a:t>© 2020 Pearson Education, Inc., Hoboken, NJ. All rights reserved.  </a:t>
            </a:r>
            <a:endParaRPr lang="en-US" sz="1000" dirty="0"/>
          </a:p>
        </p:txBody>
      </p:sp>
      <p:pic>
        <p:nvPicPr>
          <p:cNvPr id="5" name="Picture 4">
            <a:extLst>
              <a:ext uri="{FF2B5EF4-FFF2-40B4-BE49-F238E27FC236}">
                <a16:creationId xmlns:a16="http://schemas.microsoft.com/office/drawing/2014/main" id="{40444CB4-3512-F941-BB8A-64279DCD1F91}"/>
              </a:ext>
            </a:extLst>
          </p:cNvPr>
          <p:cNvPicPr>
            <a:picLocks noChangeAspect="1"/>
          </p:cNvPicPr>
          <p:nvPr/>
        </p:nvPicPr>
        <p:blipFill rotWithShape="1">
          <a:blip r:embed="rId3"/>
          <a:srcRect t="8001" b="16401"/>
          <a:stretch/>
        </p:blipFill>
        <p:spPr>
          <a:xfrm>
            <a:off x="1475657" y="111693"/>
            <a:ext cx="6522462" cy="6381181"/>
          </a:xfrm>
          <a:prstGeom prst="rect">
            <a:avLst/>
          </a:prstGeom>
        </p:spPr>
      </p:pic>
    </p:spTree>
  </p:cSld>
  <p:clrMapOvr>
    <a:masterClrMapping/>
  </p:clrMapOvr>
  <p:transition spd="med">
    <p:pull dir="rd"/>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0" y="6492875"/>
            <a:ext cx="5105400" cy="365125"/>
          </a:xfrm>
        </p:spPr>
        <p:txBody>
          <a:bodyPr/>
          <a:lstStyle/>
          <a:p>
            <a:pPr>
              <a:defRPr/>
            </a:pPr>
            <a:r>
              <a:rPr lang="en-US" sz="1000"/>
              <a:t>© 2020 Pearson Education, Inc., Hoboken, NJ. All rights reserved.  </a:t>
            </a:r>
            <a:endParaRPr lang="en-US" sz="1000" dirty="0"/>
          </a:p>
        </p:txBody>
      </p:sp>
      <p:pic>
        <p:nvPicPr>
          <p:cNvPr id="6" name="Picture 5">
            <a:extLst>
              <a:ext uri="{FF2B5EF4-FFF2-40B4-BE49-F238E27FC236}">
                <a16:creationId xmlns:a16="http://schemas.microsoft.com/office/drawing/2014/main" id="{D7163BEE-1CA4-0A40-9FED-F8B075E32DAE}"/>
              </a:ext>
            </a:extLst>
          </p:cNvPr>
          <p:cNvPicPr>
            <a:picLocks noChangeAspect="1"/>
          </p:cNvPicPr>
          <p:nvPr/>
        </p:nvPicPr>
        <p:blipFill rotWithShape="1">
          <a:blip r:embed="rId3"/>
          <a:srcRect t="11151" b="26900"/>
          <a:stretch/>
        </p:blipFill>
        <p:spPr>
          <a:xfrm>
            <a:off x="412461" y="94320"/>
            <a:ext cx="8319077" cy="6669360"/>
          </a:xfrm>
          <a:prstGeom prst="rect">
            <a:avLst/>
          </a:prstGeom>
        </p:spPr>
      </p:pic>
    </p:spTree>
  </p:cSld>
  <p:clrMapOvr>
    <a:masterClrMapping/>
  </p:clrMapOvr>
  <p:transition>
    <p:dissolv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a:xfrm>
            <a:off x="0" y="6492875"/>
            <a:ext cx="6248400" cy="365125"/>
          </a:xfrm>
        </p:spPr>
        <p:txBody>
          <a:bodyPr/>
          <a:lstStyle/>
          <a:p>
            <a:pPr>
              <a:defRPr/>
            </a:pPr>
            <a:r>
              <a:rPr lang="en-US" sz="1000"/>
              <a:t>© 2020 Pearson Education, Inc., Hoboken, NJ. All rights reserved.  </a:t>
            </a:r>
            <a:endParaRPr lang="en-US" sz="1000" dirty="0"/>
          </a:p>
        </p:txBody>
      </p:sp>
      <p:sp>
        <p:nvSpPr>
          <p:cNvPr id="14" name="TextBox 13"/>
          <p:cNvSpPr txBox="1"/>
          <p:nvPr/>
        </p:nvSpPr>
        <p:spPr>
          <a:xfrm>
            <a:off x="0" y="228600"/>
            <a:ext cx="9144000" cy="1446550"/>
          </a:xfrm>
          <a:prstGeom prst="rect">
            <a:avLst/>
          </a:prstGeom>
          <a:noFill/>
        </p:spPr>
        <p:txBody>
          <a:bodyPr wrap="square" rtlCol="0">
            <a:spAutoFit/>
          </a:bodyPr>
          <a:lstStyle/>
          <a:p>
            <a:pPr algn="ctr"/>
            <a:r>
              <a:rPr lang="en-US" sz="4400" dirty="0">
                <a:latin typeface="+mn-lt"/>
              </a:rPr>
              <a:t>Table 11.8  </a:t>
            </a:r>
          </a:p>
          <a:p>
            <a:pPr algn="ctr"/>
            <a:r>
              <a:rPr lang="en-US" sz="4400" dirty="0">
                <a:latin typeface="+mn-lt"/>
              </a:rPr>
              <a:t>Round Constants in SHA-3 </a:t>
            </a:r>
          </a:p>
        </p:txBody>
      </p:sp>
      <p:pic>
        <p:nvPicPr>
          <p:cNvPr id="4" name="Picture 3">
            <a:extLst>
              <a:ext uri="{FF2B5EF4-FFF2-40B4-BE49-F238E27FC236}">
                <a16:creationId xmlns:a16="http://schemas.microsoft.com/office/drawing/2014/main" id="{A526660D-3A8C-6A44-A86E-819DE022B375}"/>
              </a:ext>
            </a:extLst>
          </p:cNvPr>
          <p:cNvPicPr>
            <a:picLocks noChangeAspect="1"/>
          </p:cNvPicPr>
          <p:nvPr/>
        </p:nvPicPr>
        <p:blipFill>
          <a:blip r:embed="rId3"/>
          <a:stretch>
            <a:fillRect/>
          </a:stretch>
        </p:blipFill>
        <p:spPr>
          <a:xfrm>
            <a:off x="395536" y="2063749"/>
            <a:ext cx="8352928" cy="3837350"/>
          </a:xfrm>
          <a:prstGeom prst="rect">
            <a:avLst/>
          </a:prstGeom>
        </p:spPr>
      </p:pic>
      <p:cxnSp>
        <p:nvCxnSpPr>
          <p:cNvPr id="6" name="Straight Connector 5">
            <a:extLst>
              <a:ext uri="{FF2B5EF4-FFF2-40B4-BE49-F238E27FC236}">
                <a16:creationId xmlns:a16="http://schemas.microsoft.com/office/drawing/2014/main" id="{A4D9500F-7EBC-AE4F-9BCF-658E0CF378B1}"/>
              </a:ext>
            </a:extLst>
          </p:cNvPr>
          <p:cNvCxnSpPr>
            <a:cxnSpLocks/>
          </p:cNvCxnSpPr>
          <p:nvPr/>
        </p:nvCxnSpPr>
        <p:spPr>
          <a:xfrm>
            <a:off x="395536" y="2063749"/>
            <a:ext cx="0" cy="3597499"/>
          </a:xfrm>
          <a:prstGeom prst="line">
            <a:avLst/>
          </a:prstGeom>
          <a:ln w="22225">
            <a:solidFill>
              <a:schemeClr val="tx1">
                <a:alpha val="50000"/>
              </a:schemeClr>
            </a:solidFill>
          </a:ln>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6CCBBA08-8959-274F-93F4-9839D5100206}"/>
              </a:ext>
            </a:extLst>
          </p:cNvPr>
          <p:cNvCxnSpPr/>
          <p:nvPr/>
        </p:nvCxnSpPr>
        <p:spPr>
          <a:xfrm>
            <a:off x="8748464" y="2063749"/>
            <a:ext cx="0" cy="3597499"/>
          </a:xfrm>
          <a:prstGeom prst="line">
            <a:avLst/>
          </a:prstGeom>
          <a:ln w="22225">
            <a:solidFill>
              <a:schemeClr val="tx1">
                <a:alpha val="50000"/>
              </a:schemeClr>
            </a:solidFill>
          </a:ln>
        </p:spPr>
        <p:style>
          <a:lnRef idx="2">
            <a:schemeClr val="accent1"/>
          </a:lnRef>
          <a:fillRef idx="0">
            <a:schemeClr val="accent1"/>
          </a:fillRef>
          <a:effectRef idx="1">
            <a:schemeClr val="accent1"/>
          </a:effectRef>
          <a:fontRef idx="minor">
            <a:schemeClr val="tx1"/>
          </a:fontRef>
        </p:style>
      </p:cxn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2"/>
          <p:cNvSpPr>
            <a:spLocks noGrp="1" noChangeArrowheads="1"/>
          </p:cNvSpPr>
          <p:nvPr>
            <p:ph type="title"/>
          </p:nvPr>
        </p:nvSpPr>
        <p:spPr/>
        <p:txBody>
          <a:bodyPr/>
          <a:lstStyle/>
          <a:p>
            <a:r>
              <a:rPr lang="en-US" dirty="0"/>
              <a:t>Summary</a:t>
            </a:r>
            <a:endParaRPr lang="en-AU" dirty="0"/>
          </a:p>
        </p:txBody>
      </p:sp>
      <p:sp>
        <p:nvSpPr>
          <p:cNvPr id="130051" name="Rectangle 3"/>
          <p:cNvSpPr>
            <a:spLocks noGrp="1" noChangeArrowheads="1"/>
          </p:cNvSpPr>
          <p:nvPr>
            <p:ph sz="half" idx="1"/>
          </p:nvPr>
        </p:nvSpPr>
        <p:spPr>
          <a:xfrm>
            <a:off x="403254" y="1772397"/>
            <a:ext cx="3318520" cy="5065712"/>
          </a:xfrm>
        </p:spPr>
        <p:txBody>
          <a:bodyPr>
            <a:normAutofit fontScale="85000" lnSpcReduction="10000"/>
          </a:bodyPr>
          <a:lstStyle/>
          <a:p>
            <a:r>
              <a:rPr lang="en-US" dirty="0"/>
              <a:t>Summarize the applications of cryptographic hash functions</a:t>
            </a:r>
          </a:p>
          <a:p>
            <a:r>
              <a:rPr lang="en-US" dirty="0"/>
              <a:t>Explain why a hash function used for message authentication needs to be secured</a:t>
            </a:r>
          </a:p>
          <a:p>
            <a:r>
              <a:rPr lang="en-US" dirty="0"/>
              <a:t>Understand the operation of SHA-512</a:t>
            </a:r>
          </a:p>
          <a:p>
            <a:endParaRPr lang="en-US" dirty="0"/>
          </a:p>
        </p:txBody>
      </p:sp>
      <p:sp>
        <p:nvSpPr>
          <p:cNvPr id="130052" name="Content Placeholder 11"/>
          <p:cNvSpPr>
            <a:spLocks noGrp="1"/>
          </p:cNvSpPr>
          <p:nvPr>
            <p:ph sz="half" idx="2"/>
          </p:nvPr>
        </p:nvSpPr>
        <p:spPr>
          <a:xfrm>
            <a:off x="5867400" y="1752600"/>
            <a:ext cx="3124200" cy="4916760"/>
          </a:xfrm>
        </p:spPr>
        <p:txBody>
          <a:bodyPr>
            <a:normAutofit fontScale="85000" lnSpcReduction="10000"/>
          </a:bodyPr>
          <a:lstStyle/>
          <a:p>
            <a:r>
              <a:rPr lang="en-US" dirty="0"/>
              <a:t>Understand the differences among preimage resistant, second preimage resistant, and collision resistant properties</a:t>
            </a:r>
          </a:p>
          <a:p>
            <a:r>
              <a:rPr lang="en-US" dirty="0"/>
              <a:t>Present an overview of the basic structure of cryptographic hash functions</a:t>
            </a:r>
          </a:p>
          <a:p>
            <a:r>
              <a:rPr lang="en-US" dirty="0"/>
              <a:t>Describe how </a:t>
            </a:r>
            <a:r>
              <a:rPr lang="en-US" dirty="0" err="1"/>
              <a:t>cipherblock</a:t>
            </a:r>
            <a:r>
              <a:rPr lang="en-US" dirty="0"/>
              <a:t> chaining can be used to construct a hash function</a:t>
            </a:r>
          </a:p>
          <a:p>
            <a:endParaRPr lang="en-US" dirty="0"/>
          </a:p>
        </p:txBody>
      </p:sp>
      <p:pic>
        <p:nvPicPr>
          <p:cNvPr id="9" name="Picture Placeholder 4" descr="crypto.jpg"/>
          <p:cNvPicPr>
            <a:picLocks noChangeAspect="1"/>
          </p:cNvPicPr>
          <p:nvPr/>
        </p:nvPicPr>
        <p:blipFill>
          <a:blip r:embed="rId3">
            <a:alphaModFix/>
            <a:lum bright="28000"/>
          </a:blip>
          <a:srcRect l="-16674" t="-1111" r="-18211" b="44444"/>
          <a:stretch>
            <a:fillRect/>
          </a:stretch>
        </p:blipFill>
        <p:spPr bwMode="auto">
          <a:xfrm>
            <a:off x="3733800" y="3124200"/>
            <a:ext cx="2109547" cy="1209027"/>
          </a:xfrm>
          <a:prstGeom prst="ellipse">
            <a:avLst/>
          </a:prstGeom>
          <a:solidFill>
            <a:schemeClr val="bg1">
              <a:lumMod val="85000"/>
            </a:schemeClr>
          </a:solidFill>
          <a:ln w="101600">
            <a:noFill/>
            <a:miter lim="800000"/>
            <a:headEnd/>
            <a:tailEnd/>
          </a:ln>
          <a:effectLst>
            <a:innerShdw blurRad="762000">
              <a:schemeClr val="accent1">
                <a:alpha val="80000"/>
              </a:schemeClr>
            </a:innerShdw>
            <a:softEdge rad="76200"/>
          </a:effectLst>
        </p:spPr>
      </p:pic>
      <p:sp>
        <p:nvSpPr>
          <p:cNvPr id="6" name="Footer Placeholder 5"/>
          <p:cNvSpPr>
            <a:spLocks noGrp="1"/>
          </p:cNvSpPr>
          <p:nvPr>
            <p:ph type="ftr" sz="quarter" idx="11"/>
          </p:nvPr>
        </p:nvSpPr>
        <p:spPr>
          <a:xfrm>
            <a:off x="0" y="6492875"/>
            <a:ext cx="5638800" cy="365125"/>
          </a:xfrm>
        </p:spPr>
        <p:txBody>
          <a:bodyPr/>
          <a:lstStyle/>
          <a:p>
            <a:pPr>
              <a:defRPr/>
            </a:pPr>
            <a:r>
              <a:rPr lang="en-US" sz="1000"/>
              <a:t>© 2020 Pearson Education, Inc., Hoboken, NJ. All rights reserved.  </a:t>
            </a:r>
            <a:endParaRPr lang="en-US" sz="10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0" y="6492875"/>
            <a:ext cx="5114925" cy="365125"/>
          </a:xfrm>
        </p:spPr>
        <p:txBody>
          <a:bodyPr/>
          <a:lstStyle/>
          <a:p>
            <a:pPr>
              <a:defRPr/>
            </a:pPr>
            <a:r>
              <a:rPr lang="en-US" sz="1000"/>
              <a:t>© 2020 Pearson Education, Inc., Hoboken, NJ. All rights reserved.  </a:t>
            </a:r>
            <a:endParaRPr lang="en-US" sz="1000" dirty="0"/>
          </a:p>
        </p:txBody>
      </p:sp>
      <p:pic>
        <p:nvPicPr>
          <p:cNvPr id="5" name="Picture 4">
            <a:extLst>
              <a:ext uri="{FF2B5EF4-FFF2-40B4-BE49-F238E27FC236}">
                <a16:creationId xmlns:a16="http://schemas.microsoft.com/office/drawing/2014/main" id="{2D06C918-5FAA-724B-876C-CFE229417A88}"/>
              </a:ext>
            </a:extLst>
          </p:cNvPr>
          <p:cNvPicPr>
            <a:picLocks noChangeAspect="1"/>
          </p:cNvPicPr>
          <p:nvPr/>
        </p:nvPicPr>
        <p:blipFill>
          <a:blip r:embed="rId3"/>
          <a:stretch>
            <a:fillRect/>
          </a:stretch>
        </p:blipFill>
        <p:spPr>
          <a:xfrm>
            <a:off x="1922318" y="0"/>
            <a:ext cx="5299364" cy="6858000"/>
          </a:xfrm>
          <a:prstGeom prst="rect">
            <a:avLst/>
          </a:prstGeom>
        </p:spPr>
      </p:pic>
    </p:spTree>
  </p:cSld>
  <p:clrMapOvr>
    <a:masterClrMapping/>
  </p:clrMapOvr>
  <p:transition spd="med">
    <p:wedg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0" y="6492875"/>
            <a:ext cx="5943600" cy="365125"/>
          </a:xfrm>
        </p:spPr>
        <p:txBody>
          <a:bodyPr/>
          <a:lstStyle/>
          <a:p>
            <a:pPr>
              <a:defRPr/>
            </a:pPr>
            <a:r>
              <a:rPr lang="en-US" sz="1000"/>
              <a:t>© 2020 Pearson Education, Inc., Hoboken, NJ. All rights reserved.  </a:t>
            </a:r>
            <a:endParaRPr lang="en-US" sz="1000" dirty="0"/>
          </a:p>
        </p:txBody>
      </p:sp>
      <p:pic>
        <p:nvPicPr>
          <p:cNvPr id="5" name="Picture 4">
            <a:extLst>
              <a:ext uri="{FF2B5EF4-FFF2-40B4-BE49-F238E27FC236}">
                <a16:creationId xmlns:a16="http://schemas.microsoft.com/office/drawing/2014/main" id="{FB225ED0-8A0A-C946-879C-8E57E2669082}"/>
              </a:ext>
            </a:extLst>
          </p:cNvPr>
          <p:cNvPicPr>
            <a:picLocks noChangeAspect="1"/>
          </p:cNvPicPr>
          <p:nvPr/>
        </p:nvPicPr>
        <p:blipFill>
          <a:blip r:embed="rId3"/>
          <a:stretch>
            <a:fillRect/>
          </a:stretch>
        </p:blipFill>
        <p:spPr>
          <a:xfrm>
            <a:off x="1922318" y="-365125"/>
            <a:ext cx="5299364" cy="6858000"/>
          </a:xfrm>
          <a:prstGeom prst="rect">
            <a:avLst/>
          </a:prstGeom>
        </p:spPr>
      </p:pic>
    </p:spTree>
  </p:cSld>
  <p:clrMapOvr>
    <a:masterClrMapping/>
  </p:clrMapOvr>
  <p:transition>
    <p:dissolv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39688"/>
            <a:ext cx="9143999" cy="1412875"/>
          </a:xfrm>
        </p:spPr>
        <p:txBody>
          <a:bodyPr/>
          <a:lstStyle/>
          <a:p>
            <a:r>
              <a:rPr lang="en-US" dirty="0"/>
              <a:t>Message Authentication Code (MAC)</a:t>
            </a:r>
          </a:p>
        </p:txBody>
      </p:sp>
      <p:sp>
        <p:nvSpPr>
          <p:cNvPr id="5" name="Content Placeholder 4"/>
          <p:cNvSpPr>
            <a:spLocks noGrp="1"/>
          </p:cNvSpPr>
          <p:nvPr>
            <p:ph idx="1"/>
          </p:nvPr>
        </p:nvSpPr>
        <p:spPr>
          <a:xfrm>
            <a:off x="792163" y="1762125"/>
            <a:ext cx="7570787" cy="1743075"/>
          </a:xfrm>
        </p:spPr>
        <p:txBody>
          <a:bodyPr>
            <a:normAutofit fontScale="92500" lnSpcReduction="20000"/>
          </a:bodyPr>
          <a:lstStyle/>
          <a:p>
            <a:r>
              <a:rPr lang="en-US" dirty="0"/>
              <a:t>Also known as a </a:t>
            </a:r>
            <a:r>
              <a:rPr lang="en-US" i="1" dirty="0"/>
              <a:t>keyed hash function</a:t>
            </a:r>
            <a:endParaRPr lang="en-US" dirty="0"/>
          </a:p>
          <a:p>
            <a:r>
              <a:rPr lang="en-US" dirty="0"/>
              <a:t>Typically used between two parties that share a secret key to authenticate information exchanged between those parties</a:t>
            </a:r>
          </a:p>
        </p:txBody>
      </p:sp>
      <p:graphicFrame>
        <p:nvGraphicFramePr>
          <p:cNvPr id="6" name="Diagram 5"/>
          <p:cNvGraphicFramePr/>
          <p:nvPr/>
        </p:nvGraphicFramePr>
        <p:xfrm>
          <a:off x="1219200" y="3657600"/>
          <a:ext cx="6781800" cy="3022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Footer Placeholder 6"/>
          <p:cNvSpPr>
            <a:spLocks noGrp="1"/>
          </p:cNvSpPr>
          <p:nvPr>
            <p:ph type="ftr" sz="quarter" idx="11"/>
          </p:nvPr>
        </p:nvSpPr>
        <p:spPr>
          <a:xfrm>
            <a:off x="0" y="6492875"/>
            <a:ext cx="6096000" cy="365125"/>
          </a:xfrm>
        </p:spPr>
        <p:txBody>
          <a:bodyPr/>
          <a:lstStyle/>
          <a:p>
            <a:pPr>
              <a:defRPr/>
            </a:pPr>
            <a:r>
              <a:rPr lang="en-US" sz="1000"/>
              <a:t>© 2020 Pearson Education, Inc., Hoboken, NJ. All rights reserved.  </a:t>
            </a:r>
            <a:endParaRPr lang="en-US" sz="10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Digital Signature</a:t>
            </a:r>
          </a:p>
        </p:txBody>
      </p:sp>
      <p:sp>
        <p:nvSpPr>
          <p:cNvPr id="5" name="Content Placeholder 4"/>
          <p:cNvSpPr>
            <a:spLocks noGrp="1"/>
          </p:cNvSpPr>
          <p:nvPr>
            <p:ph idx="1"/>
          </p:nvPr>
        </p:nvSpPr>
        <p:spPr>
          <a:xfrm>
            <a:off x="792163" y="1762125"/>
            <a:ext cx="7570787" cy="4562475"/>
          </a:xfrm>
        </p:spPr>
        <p:txBody>
          <a:bodyPr>
            <a:normAutofit fontScale="92500" lnSpcReduction="10000"/>
          </a:bodyPr>
          <a:lstStyle/>
          <a:p>
            <a:r>
              <a:rPr lang="en-US" dirty="0"/>
              <a:t>Operation is similar to that of the MAC</a:t>
            </a:r>
          </a:p>
          <a:p>
            <a:r>
              <a:rPr lang="en-US" dirty="0"/>
              <a:t>The hash value of a message is encrypted with a user’s private key</a:t>
            </a:r>
          </a:p>
          <a:p>
            <a:r>
              <a:rPr lang="en-US" dirty="0"/>
              <a:t>Anyone who knows the user’s public key can verify the integrity of the message</a:t>
            </a:r>
          </a:p>
          <a:p>
            <a:r>
              <a:rPr lang="en-US" dirty="0"/>
              <a:t>An attacker who wishes to alter the message would need to know the user’s private key</a:t>
            </a:r>
          </a:p>
          <a:p>
            <a:r>
              <a:rPr lang="en-US" dirty="0"/>
              <a:t>Implications of digital signatures go beyond just message authentication</a:t>
            </a:r>
          </a:p>
        </p:txBody>
      </p:sp>
      <p:sp>
        <p:nvSpPr>
          <p:cNvPr id="6" name="Footer Placeholder 5"/>
          <p:cNvSpPr>
            <a:spLocks noGrp="1"/>
          </p:cNvSpPr>
          <p:nvPr>
            <p:ph type="ftr" sz="quarter" idx="11"/>
          </p:nvPr>
        </p:nvSpPr>
        <p:spPr>
          <a:xfrm>
            <a:off x="0" y="6492875"/>
            <a:ext cx="6019800" cy="365125"/>
          </a:xfrm>
        </p:spPr>
        <p:txBody>
          <a:bodyPr/>
          <a:lstStyle/>
          <a:p>
            <a:pPr>
              <a:defRPr/>
            </a:pPr>
            <a:r>
              <a:rPr lang="en-US" sz="1000"/>
              <a:t>© 2020 Pearson Education, Inc., Hoboken, NJ. All rights reserved.  </a:t>
            </a:r>
            <a:endParaRPr lang="en-US" sz="10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0" y="6492875"/>
            <a:ext cx="6324600" cy="365125"/>
          </a:xfrm>
        </p:spPr>
        <p:txBody>
          <a:bodyPr/>
          <a:lstStyle/>
          <a:p>
            <a:pPr>
              <a:defRPr/>
            </a:pPr>
            <a:r>
              <a:rPr lang="en-US" sz="1000"/>
              <a:t>© 2020 Pearson Education, Inc., Hoboken, NJ. All rights reserved.  </a:t>
            </a:r>
            <a:endParaRPr lang="en-US" sz="1000" dirty="0"/>
          </a:p>
        </p:txBody>
      </p:sp>
      <p:pic>
        <p:nvPicPr>
          <p:cNvPr id="6" name="Picture 5">
            <a:extLst>
              <a:ext uri="{FF2B5EF4-FFF2-40B4-BE49-F238E27FC236}">
                <a16:creationId xmlns:a16="http://schemas.microsoft.com/office/drawing/2014/main" id="{4DA5BAB7-64EE-0445-B3F0-60231B760B0A}"/>
              </a:ext>
            </a:extLst>
          </p:cNvPr>
          <p:cNvPicPr>
            <a:picLocks noChangeAspect="1"/>
          </p:cNvPicPr>
          <p:nvPr/>
        </p:nvPicPr>
        <p:blipFill rotWithShape="1">
          <a:blip r:embed="rId3"/>
          <a:srcRect t="17451"/>
          <a:stretch/>
        </p:blipFill>
        <p:spPr>
          <a:xfrm>
            <a:off x="827584" y="11647"/>
            <a:ext cx="7344816" cy="7846381"/>
          </a:xfrm>
          <a:prstGeom prst="rect">
            <a:avLst/>
          </a:prstGeom>
        </p:spPr>
      </p:pic>
    </p:spTree>
  </p:cSld>
  <p:clrMapOvr>
    <a:masterClrMapping/>
  </p:clrMapOvr>
  <p:transition>
    <p:dissolve/>
  </p:transition>
</p:sld>
</file>

<file path=ppt/theme/_rels/them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image" Target="../media/image1.jpeg"/><Relationship Id="rId5" Type="http://schemas.openxmlformats.org/officeDocument/2006/relationships/image" Target="../media/image5.jpeg"/><Relationship Id="rId4" Type="http://schemas.openxmlformats.org/officeDocument/2006/relationships/image" Target="../media/image4.jpeg"/></Relationships>
</file>

<file path=ppt/theme/theme1.xml><?xml version="1.0" encoding="utf-8"?>
<a:theme xmlns:a="http://schemas.openxmlformats.org/drawingml/2006/main" name="ch01">
  <a:themeElements>
    <a:clrScheme name="ch01 4">
      <a:dk1>
        <a:srgbClr val="9B69FF"/>
      </a:dk1>
      <a:lt1>
        <a:srgbClr val="FFFFFF"/>
      </a:lt1>
      <a:dk2>
        <a:srgbClr val="666699"/>
      </a:dk2>
      <a:lt2>
        <a:srgbClr val="D9D9FF"/>
      </a:lt2>
      <a:accent1>
        <a:srgbClr val="9966FF"/>
      </a:accent1>
      <a:accent2>
        <a:srgbClr val="00FFFF"/>
      </a:accent2>
      <a:accent3>
        <a:srgbClr val="B8B8CA"/>
      </a:accent3>
      <a:accent4>
        <a:srgbClr val="DADADA"/>
      </a:accent4>
      <a:accent5>
        <a:srgbClr val="CAB8FF"/>
      </a:accent5>
      <a:accent6>
        <a:srgbClr val="00E7E7"/>
      </a:accent6>
      <a:hlink>
        <a:srgbClr val="5FAFFF"/>
      </a:hlink>
      <a:folHlink>
        <a:srgbClr val="003399"/>
      </a:folHlink>
    </a:clrScheme>
    <a:fontScheme name="ch0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ch01 1">
        <a:dk1>
          <a:srgbClr val="2B2B85"/>
        </a:dk1>
        <a:lt1>
          <a:srgbClr val="FFFFFF"/>
        </a:lt1>
        <a:dk2>
          <a:srgbClr val="00254A"/>
        </a:dk2>
        <a:lt2>
          <a:srgbClr val="C0C0C0"/>
        </a:lt2>
        <a:accent1>
          <a:srgbClr val="2E2E8E"/>
        </a:accent1>
        <a:accent2>
          <a:srgbClr val="0066CC"/>
        </a:accent2>
        <a:accent3>
          <a:srgbClr val="AAACB1"/>
        </a:accent3>
        <a:accent4>
          <a:srgbClr val="DADADA"/>
        </a:accent4>
        <a:accent5>
          <a:srgbClr val="ADADC6"/>
        </a:accent5>
        <a:accent6>
          <a:srgbClr val="005CB9"/>
        </a:accent6>
        <a:hlink>
          <a:srgbClr val="99CCFF"/>
        </a:hlink>
        <a:folHlink>
          <a:srgbClr val="8F8FB5"/>
        </a:folHlink>
      </a:clrScheme>
      <a:clrMap bg1="dk2" tx1="lt1" bg2="dk1" tx2="lt2" accent1="accent1" accent2="accent2" accent3="accent3" accent4="accent4" accent5="accent5" accent6="accent6" hlink="hlink" folHlink="folHlink"/>
    </a:extraClrScheme>
    <a:extraClrScheme>
      <a:clrScheme name="ch01 2">
        <a:dk1>
          <a:srgbClr val="3B4B5D"/>
        </a:dk1>
        <a:lt1>
          <a:srgbClr val="FFFFFF"/>
        </a:lt1>
        <a:dk2>
          <a:srgbClr val="466886"/>
        </a:dk2>
        <a:lt2>
          <a:srgbClr val="CCECFF"/>
        </a:lt2>
        <a:accent1>
          <a:srgbClr val="58718C"/>
        </a:accent1>
        <a:accent2>
          <a:srgbClr val="6D9D97"/>
        </a:accent2>
        <a:accent3>
          <a:srgbClr val="B0B9C3"/>
        </a:accent3>
        <a:accent4>
          <a:srgbClr val="DADADA"/>
        </a:accent4>
        <a:accent5>
          <a:srgbClr val="B4BBC5"/>
        </a:accent5>
        <a:accent6>
          <a:srgbClr val="628E88"/>
        </a:accent6>
        <a:hlink>
          <a:srgbClr val="99CCFF"/>
        </a:hlink>
        <a:folHlink>
          <a:srgbClr val="A97CF2"/>
        </a:folHlink>
      </a:clrScheme>
      <a:clrMap bg1="dk2" tx1="lt1" bg2="dk1" tx2="lt2" accent1="accent1" accent2="accent2" accent3="accent3" accent4="accent4" accent5="accent5" accent6="accent6" hlink="hlink" folHlink="folHlink"/>
    </a:extraClrScheme>
    <a:extraClrScheme>
      <a:clrScheme name="ch01 3">
        <a:dk1>
          <a:srgbClr val="008AE8"/>
        </a:dk1>
        <a:lt1>
          <a:srgbClr val="FFFFFF"/>
        </a:lt1>
        <a:dk2>
          <a:srgbClr val="0068AE"/>
        </a:dk2>
        <a:lt2>
          <a:srgbClr val="CCECFF"/>
        </a:lt2>
        <a:accent1>
          <a:srgbClr val="0088E4"/>
        </a:accent1>
        <a:accent2>
          <a:srgbClr val="009999"/>
        </a:accent2>
        <a:accent3>
          <a:srgbClr val="AAB9D3"/>
        </a:accent3>
        <a:accent4>
          <a:srgbClr val="DADADA"/>
        </a:accent4>
        <a:accent5>
          <a:srgbClr val="AAC3EF"/>
        </a:accent5>
        <a:accent6>
          <a:srgbClr val="008A8A"/>
        </a:accent6>
        <a:hlink>
          <a:srgbClr val="99FF99"/>
        </a:hlink>
        <a:folHlink>
          <a:srgbClr val="AFE1FF"/>
        </a:folHlink>
      </a:clrScheme>
      <a:clrMap bg1="dk2" tx1="lt1" bg2="dk1" tx2="lt2" accent1="accent1" accent2="accent2" accent3="accent3" accent4="accent4" accent5="accent5" accent6="accent6" hlink="hlink" folHlink="folHlink"/>
    </a:extraClrScheme>
    <a:extraClrScheme>
      <a:clrScheme name="ch01 4">
        <a:dk1>
          <a:srgbClr val="9B69FF"/>
        </a:dk1>
        <a:lt1>
          <a:srgbClr val="FFFFFF"/>
        </a:lt1>
        <a:dk2>
          <a:srgbClr val="666699"/>
        </a:dk2>
        <a:lt2>
          <a:srgbClr val="D9D9FF"/>
        </a:lt2>
        <a:accent1>
          <a:srgbClr val="9966FF"/>
        </a:accent1>
        <a:accent2>
          <a:srgbClr val="00FFFF"/>
        </a:accent2>
        <a:accent3>
          <a:srgbClr val="B8B8CA"/>
        </a:accent3>
        <a:accent4>
          <a:srgbClr val="DADADA"/>
        </a:accent4>
        <a:accent5>
          <a:srgbClr val="CAB8FF"/>
        </a:accent5>
        <a:accent6>
          <a:srgbClr val="00E7E7"/>
        </a:accent6>
        <a:hlink>
          <a:srgbClr val="5FAFFF"/>
        </a:hlink>
        <a:folHlink>
          <a:srgbClr val="003399"/>
        </a:folHlink>
      </a:clrScheme>
      <a:clrMap bg1="dk2" tx1="lt1" bg2="dk1" tx2="lt2" accent1="accent1" accent2="accent2" accent3="accent3" accent4="accent4" accent5="accent5" accent6="accent6" hlink="hlink" folHlink="folHlink"/>
    </a:extraClrScheme>
    <a:extraClrScheme>
      <a:clrScheme name="ch01 5">
        <a:dk1>
          <a:srgbClr val="008080"/>
        </a:dk1>
        <a:lt1>
          <a:srgbClr val="FFFFFF"/>
        </a:lt1>
        <a:dk2>
          <a:srgbClr val="006666"/>
        </a:dk2>
        <a:lt2>
          <a:srgbClr val="FFFFCC"/>
        </a:lt2>
        <a:accent1>
          <a:srgbClr val="008080"/>
        </a:accent1>
        <a:accent2>
          <a:srgbClr val="0099FF"/>
        </a:accent2>
        <a:accent3>
          <a:srgbClr val="AAB8B8"/>
        </a:accent3>
        <a:accent4>
          <a:srgbClr val="DADADA"/>
        </a:accent4>
        <a:accent5>
          <a:srgbClr val="AAC0C0"/>
        </a:accent5>
        <a:accent6>
          <a:srgbClr val="008AE7"/>
        </a:accent6>
        <a:hlink>
          <a:srgbClr val="1ACE9F"/>
        </a:hlink>
        <a:folHlink>
          <a:srgbClr val="A5B5CD"/>
        </a:folHlink>
      </a:clrScheme>
      <a:clrMap bg1="dk2" tx1="lt1" bg2="dk1" tx2="lt2" accent1="accent1" accent2="accent2" accent3="accent3" accent4="accent4" accent5="accent5" accent6="accent6" hlink="hlink" folHlink="folHlink"/>
    </a:extraClrScheme>
    <a:extraClrScheme>
      <a:clrScheme name="ch01 6">
        <a:dk1>
          <a:srgbClr val="CDD9D1"/>
        </a:dk1>
        <a:lt1>
          <a:srgbClr val="FFFFFF"/>
        </a:lt1>
        <a:dk2>
          <a:srgbClr val="A3BBA9"/>
        </a:dk2>
        <a:lt2>
          <a:srgbClr val="007D80"/>
        </a:lt2>
        <a:accent1>
          <a:srgbClr val="CBD7CE"/>
        </a:accent1>
        <a:accent2>
          <a:srgbClr val="9CA8A4"/>
        </a:accent2>
        <a:accent3>
          <a:srgbClr val="CEDAD1"/>
        </a:accent3>
        <a:accent4>
          <a:srgbClr val="DADADA"/>
        </a:accent4>
        <a:accent5>
          <a:srgbClr val="E2E8E3"/>
        </a:accent5>
        <a:accent6>
          <a:srgbClr val="8D9894"/>
        </a:accent6>
        <a:hlink>
          <a:srgbClr val="009900"/>
        </a:hlink>
        <a:folHlink>
          <a:srgbClr val="009999"/>
        </a:folHlink>
      </a:clrScheme>
      <a:clrMap bg1="dk2" tx1="lt1" bg2="dk1" tx2="lt2" accent1="accent1" accent2="accent2" accent3="accent3" accent4="accent4" accent5="accent5" accent6="accent6" hlink="hlink" folHlink="folHlink"/>
    </a:extraClrScheme>
    <a:extraClrScheme>
      <a:clrScheme name="ch01 7">
        <a:dk1>
          <a:srgbClr val="686B5D"/>
        </a:dk1>
        <a:lt1>
          <a:srgbClr val="DCDAD0"/>
        </a:lt1>
        <a:dk2>
          <a:srgbClr val="525040"/>
        </a:dk2>
        <a:lt2>
          <a:srgbClr val="D3D2A6"/>
        </a:lt2>
        <a:accent1>
          <a:srgbClr val="686B5D"/>
        </a:accent1>
        <a:accent2>
          <a:srgbClr val="5D8770"/>
        </a:accent2>
        <a:accent3>
          <a:srgbClr val="B3B3AF"/>
        </a:accent3>
        <a:accent4>
          <a:srgbClr val="BCBAB1"/>
        </a:accent4>
        <a:accent5>
          <a:srgbClr val="B9BAB6"/>
        </a:accent5>
        <a:accent6>
          <a:srgbClr val="537A65"/>
        </a:accent6>
        <a:hlink>
          <a:srgbClr val="85B7A9"/>
        </a:hlink>
        <a:folHlink>
          <a:srgbClr val="B89362"/>
        </a:folHlink>
      </a:clrScheme>
      <a:clrMap bg1="dk2" tx1="lt1" bg2="dk1" tx2="lt2" accent1="accent1" accent2="accent2" accent3="accent3" accent4="accent4" accent5="accent5" accent6="accent6" hlink="hlink" folHlink="folHlink"/>
    </a:extraClrScheme>
    <a:extraClrScheme>
      <a:clrScheme name="ch01 8">
        <a:dk1>
          <a:srgbClr val="000000"/>
        </a:dk1>
        <a:lt1>
          <a:srgbClr val="EAEAEA"/>
        </a:lt1>
        <a:dk2>
          <a:srgbClr val="000000"/>
        </a:dk2>
        <a:lt2>
          <a:srgbClr val="B2B2B2"/>
        </a:lt2>
        <a:accent1>
          <a:srgbClr val="FFFFFF"/>
        </a:accent1>
        <a:accent2>
          <a:srgbClr val="A4BCC4"/>
        </a:accent2>
        <a:accent3>
          <a:srgbClr val="F3F3F3"/>
        </a:accent3>
        <a:accent4>
          <a:srgbClr val="000000"/>
        </a:accent4>
        <a:accent5>
          <a:srgbClr val="FFFFFF"/>
        </a:accent5>
        <a:accent6>
          <a:srgbClr val="94AAB1"/>
        </a:accent6>
        <a:hlink>
          <a:srgbClr val="0066FF"/>
        </a:hlink>
        <a:folHlink>
          <a:srgbClr val="00CC66"/>
        </a:folHlink>
      </a:clrScheme>
      <a:clrMap bg1="lt1" tx1="dk1" bg2="lt2" tx2="dk2" accent1="accent1" accent2="accent2" accent3="accent3" accent4="accent4" accent5="accent5" accent6="accent6" hlink="hlink" folHlink="folHlink"/>
    </a:extraClrScheme>
    <a:extraClrScheme>
      <a:clrScheme name="ch01 9">
        <a:dk1>
          <a:srgbClr val="000000"/>
        </a:dk1>
        <a:lt1>
          <a:srgbClr val="D7D1B9"/>
        </a:lt1>
        <a:dk2>
          <a:srgbClr val="B39257"/>
        </a:dk2>
        <a:lt2>
          <a:srgbClr val="B1A887"/>
        </a:lt2>
        <a:accent1>
          <a:srgbClr val="E6E3D4"/>
        </a:accent1>
        <a:accent2>
          <a:srgbClr val="A2A4AC"/>
        </a:accent2>
        <a:accent3>
          <a:srgbClr val="E8E5D9"/>
        </a:accent3>
        <a:accent4>
          <a:srgbClr val="000000"/>
        </a:accent4>
        <a:accent5>
          <a:srgbClr val="F0EFE6"/>
        </a:accent5>
        <a:accent6>
          <a:srgbClr val="92949B"/>
        </a:accent6>
        <a:hlink>
          <a:srgbClr val="666633"/>
        </a:hlink>
        <a:folHlink>
          <a:srgbClr val="9C98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Infusion">
  <a:themeElements>
    <a:clrScheme name="Infusion">
      <a:dk1>
        <a:sysClr val="windowText" lastClr="000000"/>
      </a:dk1>
      <a:lt1>
        <a:sysClr val="window" lastClr="FFFFFF"/>
      </a:lt1>
      <a:dk2>
        <a:srgbClr val="2F1F58"/>
      </a:dk2>
      <a:lt2>
        <a:srgbClr val="B7A9E0"/>
      </a:lt2>
      <a:accent1>
        <a:srgbClr val="8C73D0"/>
      </a:accent1>
      <a:accent2>
        <a:srgbClr val="C2E8C4"/>
      </a:accent2>
      <a:accent3>
        <a:srgbClr val="C5A6E8"/>
      </a:accent3>
      <a:accent4>
        <a:srgbClr val="B45EC7"/>
      </a:accent4>
      <a:accent5>
        <a:srgbClr val="9FDAFB"/>
      </a:accent5>
      <a:accent6>
        <a:srgbClr val="95C5B0"/>
      </a:accent6>
      <a:hlink>
        <a:srgbClr val="744AE0"/>
      </a:hlink>
      <a:folHlink>
        <a:srgbClr val="8D8AD1"/>
      </a:folHlink>
    </a:clrScheme>
    <a:fontScheme name="Infusion">
      <a:majorFont>
        <a:latin typeface="Mistral"/>
        <a:ea typeface=""/>
        <a:cs typeface=""/>
        <a:font script="Jpan" typeface="ＭＳ Ｐ明朝"/>
      </a:majorFont>
      <a:minorFont>
        <a:latin typeface="Candara"/>
        <a:ea typeface=""/>
        <a:cs typeface=""/>
        <a:font script="Jpan" typeface="メイリオ"/>
      </a:minorFont>
    </a:fontScheme>
    <a:fmtScheme name="Infusion">
      <a:fillStyleLst>
        <a:solidFill>
          <a:schemeClr val="phClr"/>
        </a:solidFill>
        <a:blipFill rotWithShape="1">
          <a:blip xmlns:r="http://schemas.openxmlformats.org/officeDocument/2006/relationships" r:embed="rId1">
            <a:duotone>
              <a:schemeClr val="phClr">
                <a:shade val="70000"/>
                <a:satMod val="120000"/>
              </a:schemeClr>
              <a:schemeClr val="phClr">
                <a:tint val="70000"/>
                <a:satMod val="300000"/>
                <a:lumMod val="125000"/>
              </a:schemeClr>
            </a:duotone>
          </a:blip>
          <a:tile tx="0" ty="0" sx="50000" sy="50000" flip="none" algn="tl"/>
        </a:blipFill>
        <a:blipFill rotWithShape="1">
          <a:blip xmlns:r="http://schemas.openxmlformats.org/officeDocument/2006/relationships" r:embed="rId2">
            <a:duotone>
              <a:schemeClr val="phClr">
                <a:shade val="70000"/>
                <a:satMod val="120000"/>
              </a:schemeClr>
              <a:schemeClr val="phClr">
                <a:tint val="70000"/>
                <a:satMod val="135000"/>
              </a:schemeClr>
            </a:duotone>
          </a:blip>
          <a:tile tx="0" ty="0" sx="40000" sy="40000" flip="none" algn="tl"/>
        </a:blipFill>
      </a:fillStyleLst>
      <a:lnStyleLst>
        <a:ln w="38100" cap="flat" cmpd="sng" algn="ctr">
          <a:solidFill>
            <a:schemeClr val="phClr">
              <a:alpha val="70000"/>
              <a:satMod val="105000"/>
            </a:schemeClr>
          </a:solidFill>
          <a:prstDash val="solid"/>
          <a:miter/>
        </a:ln>
        <a:ln w="50800" cap="flat" cmpd="sng" algn="ctr">
          <a:solidFill>
            <a:schemeClr val="phClr">
              <a:alpha val="50000"/>
            </a:schemeClr>
          </a:solidFill>
          <a:prstDash val="solid"/>
          <a:miter/>
        </a:ln>
        <a:ln w="88900" cap="flat" cmpd="sng" algn="ctr">
          <a:solidFill>
            <a:schemeClr val="phClr">
              <a:alpha val="40000"/>
            </a:schemeClr>
          </a:solidFill>
          <a:prstDash val="solid"/>
          <a:miter/>
        </a:ln>
      </a:lnStyleLst>
      <a:effectStyleLst>
        <a:effectStyle>
          <a:effectLst/>
        </a:effectStyle>
        <a:effectStyle>
          <a:effectLst>
            <a:outerShdw blurRad="38100" dist="25400" dir="5400000" rotWithShape="0">
              <a:srgbClr val="000000">
                <a:alpha val="50000"/>
              </a:srgbClr>
            </a:outerShdw>
          </a:effectLst>
        </a:effectStyle>
        <a:effectStyle>
          <a:effectLst>
            <a:innerShdw blurRad="190500" dir="13500000">
              <a:srgbClr val="000000">
                <a:alpha val="50000"/>
              </a:srgbClr>
            </a:innerShdw>
            <a:outerShdw blurRad="38100" dist="25400" dir="5400000" rotWithShape="0">
              <a:srgbClr val="000000">
                <a:alpha val="50000"/>
              </a:srgbClr>
            </a:outerShdw>
          </a:effectLst>
        </a:effectStyle>
      </a:effectStyleLst>
      <a:bgFillStyleLst>
        <a:blipFill rotWithShape="1">
          <a:blip xmlns:r="http://schemas.openxmlformats.org/officeDocument/2006/relationships" r:embed="rId3">
            <a:duotone>
              <a:schemeClr val="phClr">
                <a:shade val="70000"/>
                <a:satMod val="500000"/>
                <a:lumMod val="50000"/>
              </a:schemeClr>
              <a:schemeClr val="phClr">
                <a:satMod val="800000"/>
                <a:lumMod val="250000"/>
              </a:schemeClr>
            </a:duotone>
          </a:blip>
          <a:stretch/>
        </a:blipFill>
        <a:blipFill rotWithShape="1">
          <a:blip xmlns:r="http://schemas.openxmlformats.org/officeDocument/2006/relationships" r:embed="rId4">
            <a:duotone>
              <a:schemeClr val="phClr">
                <a:shade val="70000"/>
                <a:satMod val="500000"/>
                <a:lumMod val="50000"/>
              </a:schemeClr>
              <a:schemeClr val="phClr">
                <a:satMod val="800000"/>
                <a:lumMod val="250000"/>
              </a:schemeClr>
            </a:duotone>
          </a:blip>
          <a:stretch/>
        </a:blipFill>
        <a:blipFill rotWithShape="1">
          <a:blip xmlns:r="http://schemas.openxmlformats.org/officeDocument/2006/relationships" r:embed="rId5">
            <a:duotone>
              <a:schemeClr val="phClr">
                <a:shade val="70000"/>
                <a:satMod val="500000"/>
                <a:lumMod val="50000"/>
              </a:schemeClr>
              <a:schemeClr val="phClr">
                <a:satMod val="800000"/>
                <a:lumMod val="250000"/>
              </a:schemeClr>
            </a:duotone>
          </a:blip>
          <a:stretch/>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Mnementh:Users:lpb:admin:consult:Prentice-Hall:Slides:ch01.ppt</Template>
  <TotalTime>17813</TotalTime>
  <Words>8343</Words>
  <Application>Microsoft Macintosh PowerPoint</Application>
  <PresentationFormat>On-screen Show (4:3)</PresentationFormat>
  <Paragraphs>521</Paragraphs>
  <Slides>41</Slides>
  <Notes>41</Notes>
  <HiddenSlides>0</HiddenSlides>
  <MMClips>0</MMClips>
  <ScaleCrop>false</ScaleCrop>
  <HeadingPairs>
    <vt:vector size="8" baseType="variant">
      <vt:variant>
        <vt:lpstr>Fonts Used</vt:lpstr>
      </vt:variant>
      <vt:variant>
        <vt:i4>7</vt:i4>
      </vt:variant>
      <vt:variant>
        <vt:lpstr>Theme</vt:lpstr>
      </vt:variant>
      <vt:variant>
        <vt:i4>2</vt:i4>
      </vt:variant>
      <vt:variant>
        <vt:lpstr>Embedded OLE Servers</vt:lpstr>
      </vt:variant>
      <vt:variant>
        <vt:i4>1</vt:i4>
      </vt:variant>
      <vt:variant>
        <vt:lpstr>Slide Titles</vt:lpstr>
      </vt:variant>
      <vt:variant>
        <vt:i4>41</vt:i4>
      </vt:variant>
    </vt:vector>
  </HeadingPairs>
  <TitlesOfParts>
    <vt:vector size="51" baseType="lpstr">
      <vt:lpstr>Arial</vt:lpstr>
      <vt:lpstr>Calibri</vt:lpstr>
      <vt:lpstr>Candara</vt:lpstr>
      <vt:lpstr>Mistral</vt:lpstr>
      <vt:lpstr>Times</vt:lpstr>
      <vt:lpstr>Times New Roman</vt:lpstr>
      <vt:lpstr>Wingdings</vt:lpstr>
      <vt:lpstr>ch01</vt:lpstr>
      <vt:lpstr>Infusion</vt:lpstr>
      <vt:lpstr>Document</vt:lpstr>
      <vt:lpstr>Cryptography and Network Security</vt:lpstr>
      <vt:lpstr>Chapter 11</vt:lpstr>
      <vt:lpstr>Hash Functions</vt:lpstr>
      <vt:lpstr>PowerPoint Presentation</vt:lpstr>
      <vt:lpstr>PowerPoint Presentation</vt:lpstr>
      <vt:lpstr>PowerPoint Presentation</vt:lpstr>
      <vt:lpstr>Message Authentication Code (MAC)</vt:lpstr>
      <vt:lpstr>Digital Signature</vt:lpstr>
      <vt:lpstr>PowerPoint Presentation</vt:lpstr>
      <vt:lpstr>Other Hash Function Uses</vt:lpstr>
      <vt:lpstr>Two Simple Hash Functions</vt:lpstr>
      <vt:lpstr>PowerPoint Presentation</vt:lpstr>
      <vt:lpstr>Requirements and Security</vt:lpstr>
      <vt:lpstr>Table 11.1 Requirements for a Cryptographic Hash Function H</vt:lpstr>
      <vt:lpstr>PowerPoint Presentation</vt:lpstr>
      <vt:lpstr>PowerPoint Presentation</vt:lpstr>
      <vt:lpstr>Attacks on Hash Functions</vt:lpstr>
      <vt:lpstr>Collision Resistant Attacks</vt:lpstr>
      <vt:lpstr>A Letter  in 238  Variation</vt:lpstr>
      <vt:lpstr>PowerPoint Presentation</vt:lpstr>
      <vt:lpstr>Secure Hash Algorithm (SHA)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SHA-3</vt:lpstr>
      <vt:lpstr>The Sponge Construction</vt:lpstr>
      <vt:lpstr>PowerPoint Presentation</vt:lpstr>
      <vt:lpstr>PowerPoint Presentation</vt:lpstr>
      <vt:lpstr>PowerPoint Presentation</vt:lpstr>
      <vt:lpstr>PowerPoint Presentation</vt:lpstr>
      <vt:lpstr>SHA-3  Iteration Function f</vt:lpstr>
      <vt:lpstr>PowerPoint Presentation</vt:lpstr>
      <vt:lpstr>PowerPoint Presentation</vt:lpstr>
      <vt:lpstr>PowerPoint Presentation</vt:lpstr>
      <vt:lpstr>PowerPoint Presentation</vt:lpstr>
      <vt:lpstr>PowerPoint Presentation</vt:lpstr>
      <vt:lpstr>Summary</vt:lpstr>
    </vt:vector>
  </TitlesOfParts>
  <Manager/>
  <Company>School of Eng &amp; IT, UNSW@ADFA</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William Stallings, Cryptography and Network Security 5/e</dc:title>
  <dc:subject>Lecture Overheads - Ch 11</dc:subject>
  <dc:creator>Dr Lawrie Brown</dc:creator>
  <cp:keywords/>
  <dc:description/>
  <cp:lastModifiedBy>Kim McLaughlin</cp:lastModifiedBy>
  <cp:revision>106</cp:revision>
  <cp:lastPrinted>2009-08-28T04:22:45Z</cp:lastPrinted>
  <dcterms:created xsi:type="dcterms:W3CDTF">2016-04-14T02:45:12Z</dcterms:created>
  <dcterms:modified xsi:type="dcterms:W3CDTF">2019-11-07T03:05:10Z</dcterms:modified>
  <cp:category/>
</cp:coreProperties>
</file>